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4" r:id="rId4"/>
    <p:sldId id="318" r:id="rId5"/>
    <p:sldId id="278" r:id="rId6"/>
    <p:sldId id="257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BB93"/>
    <a:srgbClr val="756271"/>
    <a:srgbClr val="F2B973"/>
    <a:srgbClr val="EF5B43"/>
    <a:srgbClr val="858976"/>
    <a:srgbClr val="EBEA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1" autoAdjust="0"/>
    <p:restoredTop sz="94660"/>
  </p:normalViewPr>
  <p:slideViewPr>
    <p:cSldViewPr snapToGrid="0">
      <p:cViewPr varScale="1">
        <p:scale>
          <a:sx n="84" d="100"/>
          <a:sy n="84" d="100"/>
        </p:scale>
        <p:origin x="96" y="1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95207-2905-4C76-99C8-EBCC5A929AC2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F16FC0-CA49-47D6-AC8D-5A2A6DC11E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6550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F16FC0-CA49-47D6-AC8D-5A2A6DC11E8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9A98D-95B1-4DD4-8389-DFC8F8C977C3}" type="slidenum">
              <a:rPr lang="zh-CN" altLang="en-US" smtClean="0"/>
              <a:t>2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9A98D-95B1-4DD4-8389-DFC8F8C977C3}" type="slidenum">
              <a:rPr lang="zh-CN" altLang="en-US" smtClean="0"/>
              <a:t>3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79A98D-95B1-4DD4-8389-DFC8F8C977C3}" type="slidenum">
              <a:rPr lang="zh-CN" altLang="en-US" smtClean="0"/>
              <a:t>5</a:t>
            </a:fld>
            <a:endParaRPr lang="zh-CN" alt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FF16FC0-CA49-47D6-AC8D-5A2A6DC11E8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>
            <a:off x="0" y="6752493"/>
            <a:ext cx="12192000" cy="105508"/>
            <a:chOff x="0" y="5064369"/>
            <a:chExt cx="7777423" cy="79131"/>
          </a:xfrm>
        </p:grpSpPr>
        <p:grpSp>
          <p:nvGrpSpPr>
            <p:cNvPr id="3" name="组合 2"/>
            <p:cNvGrpSpPr/>
            <p:nvPr/>
          </p:nvGrpSpPr>
          <p:grpSpPr>
            <a:xfrm>
              <a:off x="0" y="5064369"/>
              <a:ext cx="3888711" cy="79131"/>
              <a:chOff x="0" y="4948238"/>
              <a:chExt cx="3888711" cy="195262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0" y="4948238"/>
                <a:ext cx="1296237" cy="195262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296237" y="4948238"/>
                <a:ext cx="1296237" cy="195262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10" name="矩形 9"/>
              <p:cNvSpPr/>
              <p:nvPr/>
            </p:nvSpPr>
            <p:spPr>
              <a:xfrm>
                <a:off x="2592474" y="4948238"/>
                <a:ext cx="1296237" cy="195262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3888712" y="5064369"/>
              <a:ext cx="3888711" cy="79131"/>
              <a:chOff x="0" y="4948238"/>
              <a:chExt cx="3888711" cy="195262"/>
            </a:xfrm>
          </p:grpSpPr>
          <p:sp>
            <p:nvSpPr>
              <p:cNvPr id="5" name="矩形 4"/>
              <p:cNvSpPr/>
              <p:nvPr/>
            </p:nvSpPr>
            <p:spPr>
              <a:xfrm>
                <a:off x="0" y="4948238"/>
                <a:ext cx="1296237" cy="19526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6" name="矩形 5"/>
              <p:cNvSpPr/>
              <p:nvPr/>
            </p:nvSpPr>
            <p:spPr>
              <a:xfrm>
                <a:off x="1296237" y="4948238"/>
                <a:ext cx="1296237" cy="195262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  <p:sp>
            <p:nvSpPr>
              <p:cNvPr id="7" name="矩形 6"/>
              <p:cNvSpPr/>
              <p:nvPr/>
            </p:nvSpPr>
            <p:spPr>
              <a:xfrm>
                <a:off x="2592474" y="4948238"/>
                <a:ext cx="1296237" cy="195262"/>
              </a:xfrm>
              <a:prstGeom prst="rect">
                <a:avLst/>
              </a:prstGeom>
              <a:solidFill>
                <a:schemeClr val="accent6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3765"/>
                <a:endParaRPr lang="zh-CN" altLang="en-US" sz="1800">
                  <a:solidFill>
                    <a:prstClr val="white"/>
                  </a:solidFill>
                </a:endParaRPr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组合 46"/>
          <p:cNvGrpSpPr/>
          <p:nvPr userDrawn="1"/>
        </p:nvGrpSpPr>
        <p:grpSpPr>
          <a:xfrm>
            <a:off x="0" y="412845"/>
            <a:ext cx="1059131" cy="201922"/>
            <a:chOff x="2006150" y="1190660"/>
            <a:chExt cx="1932917" cy="101043"/>
          </a:xfrm>
        </p:grpSpPr>
        <p:sp>
          <p:nvSpPr>
            <p:cNvPr id="48" name="矩形 47"/>
            <p:cNvSpPr/>
            <p:nvPr/>
          </p:nvSpPr>
          <p:spPr>
            <a:xfrm>
              <a:off x="2515794" y="1190660"/>
              <a:ext cx="430880" cy="101043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矩形 48"/>
            <p:cNvSpPr/>
            <p:nvPr/>
          </p:nvSpPr>
          <p:spPr>
            <a:xfrm>
              <a:off x="3011991" y="1190660"/>
              <a:ext cx="430880" cy="101043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矩形 49"/>
            <p:cNvSpPr/>
            <p:nvPr/>
          </p:nvSpPr>
          <p:spPr>
            <a:xfrm>
              <a:off x="3508187" y="1190660"/>
              <a:ext cx="430880" cy="101043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 50"/>
            <p:cNvSpPr/>
            <p:nvPr/>
          </p:nvSpPr>
          <p:spPr>
            <a:xfrm>
              <a:off x="2006150" y="1190660"/>
              <a:ext cx="430880" cy="101043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A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8F712C-13B4-48BC-9639-10A619B18608}" type="datetimeFigureOut">
              <a:rPr lang="zh-CN" altLang="en-US" smtClean="0"/>
              <a:t>2021/5/11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BD52BC-4BCA-490D-94CE-02C0A355447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6" r:id="rId22"/>
    <p:sldLayoutId id="2147483677" r:id="rId23"/>
    <p:sldLayoutId id="2147483678" r:id="rId24"/>
    <p:sldLayoutId id="2147483679" r:id="rId25"/>
    <p:sldLayoutId id="2147483680" r:id="rId26"/>
  </p:sldLayoutIdLst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-441" y="0"/>
            <a:ext cx="1162754" cy="6858000"/>
          </a:xfrm>
          <a:prstGeom prst="rect">
            <a:avLst/>
          </a:prstGeom>
          <a:solidFill>
            <a:srgbClr val="5ABB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任意多边形 4"/>
          <p:cNvSpPr/>
          <p:nvPr/>
        </p:nvSpPr>
        <p:spPr>
          <a:xfrm>
            <a:off x="1160944" y="0"/>
            <a:ext cx="1162754" cy="6858000"/>
          </a:xfrm>
          <a:custGeom>
            <a:avLst/>
            <a:gdLst>
              <a:gd name="connsiteX0" fmla="*/ 0 w 1162754"/>
              <a:gd name="connsiteY0" fmla="*/ 0 h 6858000"/>
              <a:gd name="connsiteX1" fmla="*/ 1162754 w 1162754"/>
              <a:gd name="connsiteY1" fmla="*/ 0 h 6858000"/>
              <a:gd name="connsiteX2" fmla="*/ 1162754 w 1162754"/>
              <a:gd name="connsiteY2" fmla="*/ 2553053 h 6858000"/>
              <a:gd name="connsiteX3" fmla="*/ 1108498 w 1162754"/>
              <a:gd name="connsiteY3" fmla="*/ 2625608 h 6858000"/>
              <a:gd name="connsiteX4" fmla="*/ 863096 w 1162754"/>
              <a:gd name="connsiteY4" fmla="*/ 3429000 h 6858000"/>
              <a:gd name="connsiteX5" fmla="*/ 1108498 w 1162754"/>
              <a:gd name="connsiteY5" fmla="*/ 4232393 h 6858000"/>
              <a:gd name="connsiteX6" fmla="*/ 1162754 w 1162754"/>
              <a:gd name="connsiteY6" fmla="*/ 4304948 h 6858000"/>
              <a:gd name="connsiteX7" fmla="*/ 1162754 w 1162754"/>
              <a:gd name="connsiteY7" fmla="*/ 6858000 h 6858000"/>
              <a:gd name="connsiteX8" fmla="*/ 0 w 1162754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62754" h="6858000">
                <a:moveTo>
                  <a:pt x="0" y="0"/>
                </a:moveTo>
                <a:lnTo>
                  <a:pt x="1162754" y="0"/>
                </a:lnTo>
                <a:lnTo>
                  <a:pt x="1162754" y="2553053"/>
                </a:lnTo>
                <a:lnTo>
                  <a:pt x="1108498" y="2625608"/>
                </a:lnTo>
                <a:cubicBezTo>
                  <a:pt x="953564" y="2854941"/>
                  <a:pt x="863096" y="3131405"/>
                  <a:pt x="863096" y="3429000"/>
                </a:cubicBezTo>
                <a:cubicBezTo>
                  <a:pt x="863096" y="3726595"/>
                  <a:pt x="953564" y="4003060"/>
                  <a:pt x="1108498" y="4232393"/>
                </a:cubicBezTo>
                <a:lnTo>
                  <a:pt x="1162754" y="4304948"/>
                </a:lnTo>
                <a:lnTo>
                  <a:pt x="1162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7562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2320537" y="0"/>
            <a:ext cx="1162754" cy="6858000"/>
          </a:xfrm>
          <a:custGeom>
            <a:avLst/>
            <a:gdLst>
              <a:gd name="connsiteX0" fmla="*/ 0 w 1162754"/>
              <a:gd name="connsiteY0" fmla="*/ 4300721 h 6858000"/>
              <a:gd name="connsiteX1" fmla="*/ 31624 w 1162754"/>
              <a:gd name="connsiteY1" fmla="*/ 4343011 h 6858000"/>
              <a:gd name="connsiteX2" fmla="*/ 1140417 w 1162754"/>
              <a:gd name="connsiteY2" fmla="*/ 4865914 h 6858000"/>
              <a:gd name="connsiteX3" fmla="*/ 1162754 w 1162754"/>
              <a:gd name="connsiteY3" fmla="*/ 4863662 h 6858000"/>
              <a:gd name="connsiteX4" fmla="*/ 1162754 w 1162754"/>
              <a:gd name="connsiteY4" fmla="*/ 6858000 h 6858000"/>
              <a:gd name="connsiteX5" fmla="*/ 0 w 1162754"/>
              <a:gd name="connsiteY5" fmla="*/ 6858000 h 6858000"/>
              <a:gd name="connsiteX6" fmla="*/ 0 w 1162754"/>
              <a:gd name="connsiteY6" fmla="*/ 0 h 6858000"/>
              <a:gd name="connsiteX7" fmla="*/ 1162754 w 1162754"/>
              <a:gd name="connsiteY7" fmla="*/ 0 h 6858000"/>
              <a:gd name="connsiteX8" fmla="*/ 1162754 w 1162754"/>
              <a:gd name="connsiteY8" fmla="*/ 1994338 h 6858000"/>
              <a:gd name="connsiteX9" fmla="*/ 1140417 w 1162754"/>
              <a:gd name="connsiteY9" fmla="*/ 1992086 h 6858000"/>
              <a:gd name="connsiteX10" fmla="*/ 31624 w 1162754"/>
              <a:gd name="connsiteY10" fmla="*/ 2514989 h 6858000"/>
              <a:gd name="connsiteX11" fmla="*/ 0 w 1162754"/>
              <a:gd name="connsiteY11" fmla="*/ 255728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2754" h="6858000">
                <a:moveTo>
                  <a:pt x="0" y="4300721"/>
                </a:moveTo>
                <a:lnTo>
                  <a:pt x="31624" y="4343011"/>
                </a:lnTo>
                <a:cubicBezTo>
                  <a:pt x="295175" y="4662361"/>
                  <a:pt x="694025" y="4865914"/>
                  <a:pt x="1140417" y="4865914"/>
                </a:cubicBezTo>
                <a:lnTo>
                  <a:pt x="1162754" y="4863662"/>
                </a:lnTo>
                <a:lnTo>
                  <a:pt x="1162754" y="6858000"/>
                </a:lnTo>
                <a:lnTo>
                  <a:pt x="0" y="6858000"/>
                </a:lnTo>
                <a:close/>
                <a:moveTo>
                  <a:pt x="0" y="0"/>
                </a:moveTo>
                <a:lnTo>
                  <a:pt x="1162754" y="0"/>
                </a:lnTo>
                <a:lnTo>
                  <a:pt x="1162754" y="1994338"/>
                </a:lnTo>
                <a:lnTo>
                  <a:pt x="1140417" y="1992086"/>
                </a:lnTo>
                <a:cubicBezTo>
                  <a:pt x="694025" y="1992086"/>
                  <a:pt x="295175" y="2195639"/>
                  <a:pt x="31624" y="2514989"/>
                </a:cubicBezTo>
                <a:lnTo>
                  <a:pt x="0" y="2557280"/>
                </a:lnTo>
                <a:close/>
              </a:path>
            </a:pathLst>
          </a:custGeom>
          <a:solidFill>
            <a:srgbClr val="EF5B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3474560" y="0"/>
            <a:ext cx="1162754" cy="6858000"/>
          </a:xfrm>
          <a:custGeom>
            <a:avLst/>
            <a:gdLst>
              <a:gd name="connsiteX0" fmla="*/ 1162754 w 1162754"/>
              <a:gd name="connsiteY0" fmla="*/ 4252655 h 6858000"/>
              <a:gd name="connsiteX1" fmla="*/ 1162754 w 1162754"/>
              <a:gd name="connsiteY1" fmla="*/ 6858000 h 6858000"/>
              <a:gd name="connsiteX2" fmla="*/ 0 w 1162754"/>
              <a:gd name="connsiteY2" fmla="*/ 6858000 h 6858000"/>
              <a:gd name="connsiteX3" fmla="*/ 0 w 1162754"/>
              <a:gd name="connsiteY3" fmla="*/ 4864543 h 6858000"/>
              <a:gd name="connsiteX4" fmla="*/ 275983 w 1162754"/>
              <a:gd name="connsiteY4" fmla="*/ 4836721 h 6858000"/>
              <a:gd name="connsiteX5" fmla="*/ 1095187 w 1162754"/>
              <a:gd name="connsiteY5" fmla="*/ 4343011 h 6858000"/>
              <a:gd name="connsiteX6" fmla="*/ 0 w 1162754"/>
              <a:gd name="connsiteY6" fmla="*/ 0 h 6858000"/>
              <a:gd name="connsiteX7" fmla="*/ 1162754 w 1162754"/>
              <a:gd name="connsiteY7" fmla="*/ 0 h 6858000"/>
              <a:gd name="connsiteX8" fmla="*/ 1162754 w 1162754"/>
              <a:gd name="connsiteY8" fmla="*/ 2605346 h 6858000"/>
              <a:gd name="connsiteX9" fmla="*/ 1095187 w 1162754"/>
              <a:gd name="connsiteY9" fmla="*/ 2514989 h 6858000"/>
              <a:gd name="connsiteX10" fmla="*/ 275983 w 1162754"/>
              <a:gd name="connsiteY10" fmla="*/ 2021279 h 6858000"/>
              <a:gd name="connsiteX11" fmla="*/ 0 w 1162754"/>
              <a:gd name="connsiteY11" fmla="*/ 199345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2754" h="6858000">
                <a:moveTo>
                  <a:pt x="1162754" y="4252655"/>
                </a:moveTo>
                <a:lnTo>
                  <a:pt x="1162754" y="6858000"/>
                </a:lnTo>
                <a:lnTo>
                  <a:pt x="0" y="6858000"/>
                </a:lnTo>
                <a:lnTo>
                  <a:pt x="0" y="4864543"/>
                </a:lnTo>
                <a:lnTo>
                  <a:pt x="275983" y="4836721"/>
                </a:lnTo>
                <a:cubicBezTo>
                  <a:pt x="603371" y="4769728"/>
                  <a:pt x="890203" y="4591395"/>
                  <a:pt x="1095187" y="4343011"/>
                </a:cubicBezTo>
                <a:close/>
                <a:moveTo>
                  <a:pt x="0" y="0"/>
                </a:moveTo>
                <a:lnTo>
                  <a:pt x="1162754" y="0"/>
                </a:lnTo>
                <a:lnTo>
                  <a:pt x="1162754" y="2605346"/>
                </a:lnTo>
                <a:lnTo>
                  <a:pt x="1095187" y="2514989"/>
                </a:lnTo>
                <a:cubicBezTo>
                  <a:pt x="890203" y="2266606"/>
                  <a:pt x="603371" y="2088273"/>
                  <a:pt x="275983" y="2021279"/>
                </a:cubicBezTo>
                <a:lnTo>
                  <a:pt x="0" y="1993458"/>
                </a:lnTo>
                <a:close/>
              </a:path>
            </a:pathLst>
          </a:custGeom>
          <a:solidFill>
            <a:srgbClr val="F2B97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5795337" y="3587185"/>
            <a:ext cx="5580000" cy="72000"/>
            <a:chOff x="5604327" y="1072832"/>
            <a:chExt cx="3149600" cy="1117600"/>
          </a:xfrm>
        </p:grpSpPr>
        <p:sp>
          <p:nvSpPr>
            <p:cNvPr id="21" name="矩形 20"/>
            <p:cNvSpPr/>
            <p:nvPr/>
          </p:nvSpPr>
          <p:spPr>
            <a:xfrm>
              <a:off x="5604327" y="1072832"/>
              <a:ext cx="787400" cy="1117600"/>
            </a:xfrm>
            <a:prstGeom prst="rect">
              <a:avLst/>
            </a:prstGeom>
            <a:solidFill>
              <a:srgbClr val="5ABB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1"/>
            <p:cNvSpPr/>
            <p:nvPr/>
          </p:nvSpPr>
          <p:spPr>
            <a:xfrm>
              <a:off x="6391727" y="1072832"/>
              <a:ext cx="787400" cy="1117600"/>
            </a:xfrm>
            <a:prstGeom prst="rect">
              <a:avLst/>
            </a:prstGeom>
            <a:solidFill>
              <a:srgbClr val="7562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/>
          </p:nvSpPr>
          <p:spPr>
            <a:xfrm>
              <a:off x="7179127" y="1072832"/>
              <a:ext cx="787400" cy="1117600"/>
            </a:xfrm>
            <a:prstGeom prst="rect">
              <a:avLst/>
            </a:prstGeom>
            <a:solidFill>
              <a:srgbClr val="EF5B4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/>
          </p:nvSpPr>
          <p:spPr>
            <a:xfrm>
              <a:off x="7966527" y="1072832"/>
              <a:ext cx="787400" cy="1117600"/>
            </a:xfrm>
            <a:prstGeom prst="rect">
              <a:avLst/>
            </a:prstGeom>
            <a:solidFill>
              <a:srgbClr val="F2B97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2174817" y="2145091"/>
            <a:ext cx="2567818" cy="2567818"/>
            <a:chOff x="2174817" y="2145091"/>
            <a:chExt cx="2567818" cy="2567818"/>
          </a:xfrm>
        </p:grpSpPr>
        <p:sp>
          <p:nvSpPr>
            <p:cNvPr id="8" name="椭圆 7"/>
            <p:cNvSpPr/>
            <p:nvPr/>
          </p:nvSpPr>
          <p:spPr>
            <a:xfrm>
              <a:off x="2174817" y="2145091"/>
              <a:ext cx="2567818" cy="2567818"/>
            </a:xfrm>
            <a:prstGeom prst="ellipse">
              <a:avLst/>
            </a:prstGeom>
            <a:noFill/>
            <a:ln w="63500">
              <a:solidFill>
                <a:srgbClr val="85897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Group 4"/>
            <p:cNvGrpSpPr>
              <a:grpSpLocks noChangeAspect="1"/>
            </p:cNvGrpSpPr>
            <p:nvPr/>
          </p:nvGrpSpPr>
          <p:grpSpPr bwMode="auto">
            <a:xfrm rot="19764056">
              <a:off x="2800743" y="2711502"/>
              <a:ext cx="1540774" cy="1434995"/>
              <a:chOff x="1164" y="687"/>
              <a:chExt cx="3219" cy="2998"/>
            </a:xfrm>
            <a:solidFill>
              <a:srgbClr val="858976"/>
            </a:solidFill>
            <a:effectLst/>
          </p:grpSpPr>
          <p:sp>
            <p:nvSpPr>
              <p:cNvPr id="26" name="Freeform 6"/>
              <p:cNvSpPr/>
              <p:nvPr/>
            </p:nvSpPr>
            <p:spPr bwMode="auto">
              <a:xfrm>
                <a:off x="1164" y="687"/>
                <a:ext cx="3219" cy="2998"/>
              </a:xfrm>
              <a:custGeom>
                <a:avLst/>
                <a:gdLst>
                  <a:gd name="T0" fmla="*/ 96 w 1360"/>
                  <a:gd name="T1" fmla="*/ 404 h 1266"/>
                  <a:gd name="T2" fmla="*/ 96 w 1360"/>
                  <a:gd name="T3" fmla="*/ 527 h 1266"/>
                  <a:gd name="T4" fmla="*/ 105 w 1360"/>
                  <a:gd name="T5" fmla="*/ 537 h 1266"/>
                  <a:gd name="T6" fmla="*/ 123 w 1360"/>
                  <a:gd name="T7" fmla="*/ 616 h 1266"/>
                  <a:gd name="T8" fmla="*/ 119 w 1360"/>
                  <a:gd name="T9" fmla="*/ 629 h 1266"/>
                  <a:gd name="T10" fmla="*/ 147 w 1360"/>
                  <a:gd name="T11" fmla="*/ 940 h 1266"/>
                  <a:gd name="T12" fmla="*/ 169 w 1360"/>
                  <a:gd name="T13" fmla="*/ 1194 h 1266"/>
                  <a:gd name="T14" fmla="*/ 175 w 1360"/>
                  <a:gd name="T15" fmla="*/ 1266 h 1266"/>
                  <a:gd name="T16" fmla="*/ 0 w 1360"/>
                  <a:gd name="T17" fmla="*/ 1266 h 1266"/>
                  <a:gd name="T18" fmla="*/ 6 w 1360"/>
                  <a:gd name="T19" fmla="*/ 1197 h 1266"/>
                  <a:gd name="T20" fmla="*/ 38 w 1360"/>
                  <a:gd name="T21" fmla="*/ 811 h 1266"/>
                  <a:gd name="T22" fmla="*/ 54 w 1360"/>
                  <a:gd name="T23" fmla="*/ 629 h 1266"/>
                  <a:gd name="T24" fmla="*/ 50 w 1360"/>
                  <a:gd name="T25" fmla="*/ 613 h 1266"/>
                  <a:gd name="T26" fmla="*/ 71 w 1360"/>
                  <a:gd name="T27" fmla="*/ 537 h 1266"/>
                  <a:gd name="T28" fmla="*/ 79 w 1360"/>
                  <a:gd name="T29" fmla="*/ 525 h 1266"/>
                  <a:gd name="T30" fmla="*/ 79 w 1360"/>
                  <a:gd name="T31" fmla="*/ 407 h 1266"/>
                  <a:gd name="T32" fmla="*/ 70 w 1360"/>
                  <a:gd name="T33" fmla="*/ 392 h 1266"/>
                  <a:gd name="T34" fmla="*/ 31 w 1360"/>
                  <a:gd name="T35" fmla="*/ 374 h 1266"/>
                  <a:gd name="T36" fmla="*/ 44 w 1360"/>
                  <a:gd name="T37" fmla="*/ 366 h 1266"/>
                  <a:gd name="T38" fmla="*/ 624 w 1360"/>
                  <a:gd name="T39" fmla="*/ 44 h 1266"/>
                  <a:gd name="T40" fmla="*/ 692 w 1360"/>
                  <a:gd name="T41" fmla="*/ 5 h 1266"/>
                  <a:gd name="T42" fmla="*/ 718 w 1360"/>
                  <a:gd name="T43" fmla="*/ 5 h 1266"/>
                  <a:gd name="T44" fmla="*/ 1255 w 1360"/>
                  <a:gd name="T45" fmla="*/ 275 h 1266"/>
                  <a:gd name="T46" fmla="*/ 1360 w 1360"/>
                  <a:gd name="T47" fmla="*/ 328 h 1266"/>
                  <a:gd name="T48" fmla="*/ 1302 w 1360"/>
                  <a:gd name="T49" fmla="*/ 360 h 1266"/>
                  <a:gd name="T50" fmla="*/ 723 w 1360"/>
                  <a:gd name="T51" fmla="*/ 666 h 1266"/>
                  <a:gd name="T52" fmla="*/ 688 w 1360"/>
                  <a:gd name="T53" fmla="*/ 668 h 1266"/>
                  <a:gd name="T54" fmla="*/ 112 w 1360"/>
                  <a:gd name="T55" fmla="*/ 411 h 1266"/>
                  <a:gd name="T56" fmla="*/ 96 w 1360"/>
                  <a:gd name="T57" fmla="*/ 404 h 1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360" h="1266">
                    <a:moveTo>
                      <a:pt x="96" y="404"/>
                    </a:moveTo>
                    <a:cubicBezTo>
                      <a:pt x="96" y="447"/>
                      <a:pt x="96" y="487"/>
                      <a:pt x="96" y="527"/>
                    </a:cubicBezTo>
                    <a:cubicBezTo>
                      <a:pt x="96" y="531"/>
                      <a:pt x="101" y="535"/>
                      <a:pt x="105" y="537"/>
                    </a:cubicBezTo>
                    <a:cubicBezTo>
                      <a:pt x="136" y="555"/>
                      <a:pt x="144" y="585"/>
                      <a:pt x="123" y="616"/>
                    </a:cubicBezTo>
                    <a:cubicBezTo>
                      <a:pt x="121" y="620"/>
                      <a:pt x="119" y="625"/>
                      <a:pt x="119" y="629"/>
                    </a:cubicBezTo>
                    <a:cubicBezTo>
                      <a:pt x="128" y="733"/>
                      <a:pt x="138" y="836"/>
                      <a:pt x="147" y="940"/>
                    </a:cubicBezTo>
                    <a:cubicBezTo>
                      <a:pt x="154" y="1024"/>
                      <a:pt x="162" y="1109"/>
                      <a:pt x="169" y="1194"/>
                    </a:cubicBezTo>
                    <a:cubicBezTo>
                      <a:pt x="171" y="1217"/>
                      <a:pt x="173" y="1239"/>
                      <a:pt x="175" y="1266"/>
                    </a:cubicBezTo>
                    <a:cubicBezTo>
                      <a:pt x="117" y="1266"/>
                      <a:pt x="60" y="1266"/>
                      <a:pt x="0" y="1266"/>
                    </a:cubicBezTo>
                    <a:cubicBezTo>
                      <a:pt x="2" y="1244"/>
                      <a:pt x="4" y="1220"/>
                      <a:pt x="6" y="1197"/>
                    </a:cubicBezTo>
                    <a:cubicBezTo>
                      <a:pt x="16" y="1068"/>
                      <a:pt x="27" y="940"/>
                      <a:pt x="38" y="811"/>
                    </a:cubicBezTo>
                    <a:cubicBezTo>
                      <a:pt x="43" y="750"/>
                      <a:pt x="49" y="690"/>
                      <a:pt x="54" y="629"/>
                    </a:cubicBezTo>
                    <a:cubicBezTo>
                      <a:pt x="54" y="624"/>
                      <a:pt x="52" y="617"/>
                      <a:pt x="50" y="613"/>
                    </a:cubicBezTo>
                    <a:cubicBezTo>
                      <a:pt x="32" y="583"/>
                      <a:pt x="40" y="553"/>
                      <a:pt x="71" y="537"/>
                    </a:cubicBezTo>
                    <a:cubicBezTo>
                      <a:pt x="75" y="535"/>
                      <a:pt x="79" y="529"/>
                      <a:pt x="79" y="525"/>
                    </a:cubicBezTo>
                    <a:cubicBezTo>
                      <a:pt x="79" y="486"/>
                      <a:pt x="80" y="446"/>
                      <a:pt x="79" y="407"/>
                    </a:cubicBezTo>
                    <a:cubicBezTo>
                      <a:pt x="79" y="402"/>
                      <a:pt x="74" y="395"/>
                      <a:pt x="70" y="392"/>
                    </a:cubicBezTo>
                    <a:cubicBezTo>
                      <a:pt x="58" y="386"/>
                      <a:pt x="45" y="381"/>
                      <a:pt x="31" y="374"/>
                    </a:cubicBezTo>
                    <a:cubicBezTo>
                      <a:pt x="36" y="371"/>
                      <a:pt x="40" y="368"/>
                      <a:pt x="44" y="366"/>
                    </a:cubicBezTo>
                    <a:cubicBezTo>
                      <a:pt x="237" y="259"/>
                      <a:pt x="431" y="151"/>
                      <a:pt x="624" y="44"/>
                    </a:cubicBezTo>
                    <a:cubicBezTo>
                      <a:pt x="647" y="31"/>
                      <a:pt x="670" y="19"/>
                      <a:pt x="692" y="5"/>
                    </a:cubicBezTo>
                    <a:cubicBezTo>
                      <a:pt x="702" y="0"/>
                      <a:pt x="709" y="1"/>
                      <a:pt x="718" y="5"/>
                    </a:cubicBezTo>
                    <a:cubicBezTo>
                      <a:pt x="897" y="96"/>
                      <a:pt x="1076" y="185"/>
                      <a:pt x="1255" y="275"/>
                    </a:cubicBezTo>
                    <a:cubicBezTo>
                      <a:pt x="1289" y="293"/>
                      <a:pt x="1324" y="310"/>
                      <a:pt x="1360" y="328"/>
                    </a:cubicBezTo>
                    <a:cubicBezTo>
                      <a:pt x="1339" y="340"/>
                      <a:pt x="1320" y="350"/>
                      <a:pt x="1302" y="360"/>
                    </a:cubicBezTo>
                    <a:cubicBezTo>
                      <a:pt x="1109" y="462"/>
                      <a:pt x="916" y="564"/>
                      <a:pt x="723" y="666"/>
                    </a:cubicBezTo>
                    <a:cubicBezTo>
                      <a:pt x="711" y="672"/>
                      <a:pt x="701" y="674"/>
                      <a:pt x="688" y="668"/>
                    </a:cubicBezTo>
                    <a:cubicBezTo>
                      <a:pt x="496" y="582"/>
                      <a:pt x="304" y="496"/>
                      <a:pt x="112" y="411"/>
                    </a:cubicBezTo>
                    <a:cubicBezTo>
                      <a:pt x="108" y="409"/>
                      <a:pt x="103" y="407"/>
                      <a:pt x="96" y="40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089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HK" altLang="en-US">
                  <a:latin typeface="+mn-lt"/>
                  <a:ea typeface="+mn-ea"/>
                </a:endParaRPr>
              </a:p>
            </p:txBody>
          </p:sp>
          <p:sp>
            <p:nvSpPr>
              <p:cNvPr id="27" name="Freeform 7"/>
              <p:cNvSpPr/>
              <p:nvPr/>
            </p:nvSpPr>
            <p:spPr bwMode="auto">
              <a:xfrm>
                <a:off x="1829" y="1959"/>
                <a:ext cx="2000" cy="947"/>
              </a:xfrm>
              <a:custGeom>
                <a:avLst/>
                <a:gdLst>
                  <a:gd name="T0" fmla="*/ 0 w 845"/>
                  <a:gd name="T1" fmla="*/ 147 h 400"/>
                  <a:gd name="T2" fmla="*/ 78 w 845"/>
                  <a:gd name="T3" fmla="*/ 32 h 400"/>
                  <a:gd name="T4" fmla="*/ 96 w 845"/>
                  <a:gd name="T5" fmla="*/ 28 h 400"/>
                  <a:gd name="T6" fmla="*/ 262 w 845"/>
                  <a:gd name="T7" fmla="*/ 101 h 400"/>
                  <a:gd name="T8" fmla="*/ 417 w 845"/>
                  <a:gd name="T9" fmla="*/ 170 h 400"/>
                  <a:gd name="T10" fmla="*/ 434 w 845"/>
                  <a:gd name="T11" fmla="*/ 167 h 400"/>
                  <a:gd name="T12" fmla="*/ 724 w 845"/>
                  <a:gd name="T13" fmla="*/ 13 h 400"/>
                  <a:gd name="T14" fmla="*/ 749 w 845"/>
                  <a:gd name="T15" fmla="*/ 0 h 400"/>
                  <a:gd name="T16" fmla="*/ 845 w 845"/>
                  <a:gd name="T17" fmla="*/ 143 h 400"/>
                  <a:gd name="T18" fmla="*/ 743 w 845"/>
                  <a:gd name="T19" fmla="*/ 207 h 400"/>
                  <a:gd name="T20" fmla="*/ 448 w 845"/>
                  <a:gd name="T21" fmla="*/ 393 h 400"/>
                  <a:gd name="T22" fmla="*/ 421 w 845"/>
                  <a:gd name="T23" fmla="*/ 394 h 400"/>
                  <a:gd name="T24" fmla="*/ 8 w 845"/>
                  <a:gd name="T25" fmla="*/ 153 h 400"/>
                  <a:gd name="T26" fmla="*/ 0 w 845"/>
                  <a:gd name="T27" fmla="*/ 147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45" h="400">
                    <a:moveTo>
                      <a:pt x="0" y="147"/>
                    </a:moveTo>
                    <a:cubicBezTo>
                      <a:pt x="27" y="108"/>
                      <a:pt x="53" y="70"/>
                      <a:pt x="78" y="32"/>
                    </a:cubicBezTo>
                    <a:cubicBezTo>
                      <a:pt x="84" y="24"/>
                      <a:pt x="89" y="25"/>
                      <a:pt x="96" y="28"/>
                    </a:cubicBezTo>
                    <a:cubicBezTo>
                      <a:pt x="151" y="53"/>
                      <a:pt x="206" y="77"/>
                      <a:pt x="262" y="101"/>
                    </a:cubicBezTo>
                    <a:cubicBezTo>
                      <a:pt x="313" y="124"/>
                      <a:pt x="365" y="147"/>
                      <a:pt x="417" y="170"/>
                    </a:cubicBezTo>
                    <a:cubicBezTo>
                      <a:pt x="421" y="172"/>
                      <a:pt x="429" y="170"/>
                      <a:pt x="434" y="167"/>
                    </a:cubicBezTo>
                    <a:cubicBezTo>
                      <a:pt x="531" y="116"/>
                      <a:pt x="627" y="65"/>
                      <a:pt x="724" y="13"/>
                    </a:cubicBezTo>
                    <a:cubicBezTo>
                      <a:pt x="732" y="9"/>
                      <a:pt x="740" y="5"/>
                      <a:pt x="749" y="0"/>
                    </a:cubicBezTo>
                    <a:cubicBezTo>
                      <a:pt x="781" y="48"/>
                      <a:pt x="813" y="95"/>
                      <a:pt x="845" y="143"/>
                    </a:cubicBezTo>
                    <a:cubicBezTo>
                      <a:pt x="811" y="165"/>
                      <a:pt x="777" y="186"/>
                      <a:pt x="743" y="207"/>
                    </a:cubicBezTo>
                    <a:cubicBezTo>
                      <a:pt x="645" y="269"/>
                      <a:pt x="546" y="331"/>
                      <a:pt x="448" y="393"/>
                    </a:cubicBezTo>
                    <a:cubicBezTo>
                      <a:pt x="438" y="399"/>
                      <a:pt x="431" y="400"/>
                      <a:pt x="421" y="394"/>
                    </a:cubicBezTo>
                    <a:cubicBezTo>
                      <a:pt x="284" y="313"/>
                      <a:pt x="146" y="233"/>
                      <a:pt x="8" y="153"/>
                    </a:cubicBezTo>
                    <a:cubicBezTo>
                      <a:pt x="6" y="151"/>
                      <a:pt x="3" y="149"/>
                      <a:pt x="0" y="1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08965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HK" altLang="en-US">
                  <a:latin typeface="+mn-lt"/>
                  <a:ea typeface="+mn-ea"/>
                </a:endParaRPr>
              </a:p>
            </p:txBody>
          </p:sp>
        </p:grpSp>
      </p:grpSp>
      <p:sp>
        <p:nvSpPr>
          <p:cNvPr id="28" name="文本框 27"/>
          <p:cNvSpPr txBox="1"/>
          <p:nvPr/>
        </p:nvSpPr>
        <p:spPr>
          <a:xfrm>
            <a:off x="5408072" y="2277935"/>
            <a:ext cx="6616235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8589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2800" b="1" dirty="0">
                <a:solidFill>
                  <a:srgbClr val="8589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Vue</a:t>
            </a:r>
            <a:r>
              <a:rPr lang="zh-CN" altLang="en-US" sz="2800" b="1" dirty="0">
                <a:solidFill>
                  <a:srgbClr val="85897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的在线音乐播放器的设计与实现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6164825" y="4506388"/>
            <a:ext cx="5458465" cy="400110"/>
            <a:chOff x="6164825" y="4506388"/>
            <a:chExt cx="5458465" cy="400110"/>
          </a:xfrm>
        </p:grpSpPr>
        <p:sp>
          <p:nvSpPr>
            <p:cNvPr id="29" name="文本框 28"/>
            <p:cNvSpPr txBox="1"/>
            <p:nvPr/>
          </p:nvSpPr>
          <p:spPr>
            <a:xfrm>
              <a:off x="6164825" y="4506388"/>
              <a:ext cx="1980029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rgbClr val="85897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答辩人：李嘉伟</a:t>
              </a:r>
              <a:endParaRPr lang="zh-CN" sz="2000" b="1" dirty="0">
                <a:solidFill>
                  <a:srgbClr val="85897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299944" y="4506388"/>
              <a:ext cx="3323346" cy="40011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000" b="1" dirty="0">
                  <a:solidFill>
                    <a:srgbClr val="85897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班级：</a:t>
              </a:r>
              <a:r>
                <a:rPr lang="en-US" altLang="zh-CN" sz="2000" b="1" dirty="0">
                  <a:solidFill>
                    <a:srgbClr val="85897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17</a:t>
              </a:r>
              <a:r>
                <a:rPr lang="zh-CN" altLang="en-US" sz="2000" b="1" dirty="0">
                  <a:solidFill>
                    <a:srgbClr val="85897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级计科非师范一班</a:t>
              </a:r>
            </a:p>
          </p:txBody>
        </p:sp>
      </p:grpSp>
      <p:pic>
        <p:nvPicPr>
          <p:cNvPr id="48" name="Lady &amp; Bird (淑女与鸟组合) - Stephanie Says (史蒂芬妮说)(1)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74402" y="-717452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1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0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28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7" name="直接连接符 26"/>
          <p:cNvCxnSpPr/>
          <p:nvPr/>
        </p:nvCxnSpPr>
        <p:spPr>
          <a:xfrm>
            <a:off x="1195352" y="1134504"/>
            <a:ext cx="25705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-1260782" y="1094404"/>
            <a:ext cx="1101992" cy="1101992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17724" y="4400380"/>
            <a:ext cx="1101992" cy="1101992"/>
          </a:xfrm>
          <a:prstGeom prst="ellipse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-1289253" y="2196396"/>
            <a:ext cx="1101992" cy="1101992"/>
          </a:xfrm>
          <a:prstGeom prst="ellipse">
            <a:avLst/>
          </a:prstGeom>
          <a:solidFill>
            <a:schemeClr val="accent2">
              <a:alpha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1317724" y="3298388"/>
            <a:ext cx="1101992" cy="1101992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cxnSp>
        <p:nvCxnSpPr>
          <p:cNvPr id="15" name="直接连接符 14"/>
          <p:cNvCxnSpPr/>
          <p:nvPr/>
        </p:nvCxnSpPr>
        <p:spPr>
          <a:xfrm>
            <a:off x="1195352" y="1134504"/>
            <a:ext cx="257051" cy="0"/>
          </a:xfrm>
          <a:prstGeom prst="line">
            <a:avLst/>
          </a:prstGeom>
          <a:ln w="190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矩形 70"/>
          <p:cNvSpPr/>
          <p:nvPr/>
        </p:nvSpPr>
        <p:spPr>
          <a:xfrm>
            <a:off x="975995" y="4570730"/>
            <a:ext cx="10201910" cy="1938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随着互联网的飞速发展，社会的各个领域都已离不开互联网。互联网也已经渗透到了移动设备领域，用户通过移动设备可以随时随地访问互联网上的信息。现如今，用户的需求不断提高，对实时服务也有了一定的要求。智能手机绝对不再仅仅是满足我们打电话发短信的基本要求，更多的是作为我们日常生活的娱乐消遣以及生活小助手。走路坐车的时候，人们习惯戴上耳机，享受一个人的音乐世界。在线音乐服务也已经成为智能手机不可或缺的功能之一。</a:t>
            </a:r>
          </a:p>
        </p:txBody>
      </p:sp>
      <p:sp>
        <p:nvSpPr>
          <p:cNvPr id="80" name="TextBox 42"/>
          <p:cNvSpPr txBox="1"/>
          <p:nvPr/>
        </p:nvSpPr>
        <p:spPr>
          <a:xfrm>
            <a:off x="1195352" y="290866"/>
            <a:ext cx="3649369" cy="4305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>
            <a:defPPr>
              <a:defRPr lang="zh-CN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defRPr kumimoji="0" sz="2800" b="1" i="0" u="none" strike="noStrike" cap="none" normalizeH="0" baseline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defRPr>
            </a:lvl1pPr>
          </a:lstStyle>
          <a:p>
            <a:r>
              <a:rPr lang="zh-CN" altLang="en-US" b="0" dirty="0">
                <a:solidFill>
                  <a:srgbClr val="756271"/>
                </a:solidFill>
              </a:rPr>
              <a:t>绪论</a:t>
            </a:r>
          </a:p>
        </p:txBody>
      </p:sp>
      <p:sp>
        <p:nvSpPr>
          <p:cNvPr id="2" name="AutoShape 8" descr="Download Woman Listening to Music on a Sofa FREE Stock Photo">
            <a:extLst>
              <a:ext uri="{FF2B5EF4-FFF2-40B4-BE49-F238E27FC236}">
                <a16:creationId xmlns:a16="http://schemas.microsoft.com/office/drawing/2014/main" id="{A9559327-2591-4780-9405-8F8CF618D80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6414CB9-EDF7-4FCA-A866-484EA58D26A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904" y="1070878"/>
            <a:ext cx="4848225" cy="323141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56910CF2-96C3-4154-8BAE-8783488DF55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6872" y="1070878"/>
            <a:ext cx="4848224" cy="323141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260782" y="1094404"/>
            <a:ext cx="1101992" cy="1101992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17724" y="4400380"/>
            <a:ext cx="1101992" cy="1101992"/>
          </a:xfrm>
          <a:prstGeom prst="ellipse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-1289253" y="2196396"/>
            <a:ext cx="1101992" cy="1101992"/>
          </a:xfrm>
          <a:prstGeom prst="ellipse">
            <a:avLst/>
          </a:prstGeom>
          <a:solidFill>
            <a:schemeClr val="accent2">
              <a:alpha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1317724" y="3298388"/>
            <a:ext cx="1101992" cy="1101992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8" name="TextBox 42"/>
          <p:cNvSpPr txBox="1"/>
          <p:nvPr/>
        </p:nvSpPr>
        <p:spPr>
          <a:xfrm>
            <a:off x="1311261" y="304585"/>
            <a:ext cx="3649369" cy="4305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>
            <a:defPPr>
              <a:defRPr lang="zh-CN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defRPr kumimoji="0" sz="2800" b="1" i="0" u="none" strike="noStrike" cap="none" normalizeH="0" baseline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defRPr>
            </a:lvl1pPr>
          </a:lstStyle>
          <a:p>
            <a:r>
              <a:rPr lang="zh-CN" altLang="en-US" b="0" dirty="0">
                <a:solidFill>
                  <a:srgbClr val="756271"/>
                </a:solidFill>
              </a:rPr>
              <a:t>研究内容</a:t>
            </a:r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A8928E46-9BE6-4414-B0C7-AB3ED3B4F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9260" y="694250"/>
            <a:ext cx="8385116" cy="58591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2"/>
          <p:cNvSpPr txBox="1"/>
          <p:nvPr/>
        </p:nvSpPr>
        <p:spPr>
          <a:xfrm>
            <a:off x="1311261" y="304585"/>
            <a:ext cx="3649369" cy="4305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>
            <a:defPPr>
              <a:defRPr lang="zh-CN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defRPr kumimoji="0" sz="2800" b="1" i="0" u="none" strike="noStrike" cap="none" normalizeH="0" baseline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defRPr>
            </a:lvl1pPr>
          </a:lstStyle>
          <a:p>
            <a:r>
              <a:rPr lang="zh-CN" altLang="en-US" b="0" dirty="0">
                <a:solidFill>
                  <a:srgbClr val="756271"/>
                </a:solidFill>
              </a:rPr>
              <a:t>研究方法</a:t>
            </a:r>
          </a:p>
        </p:txBody>
      </p:sp>
      <p:sp>
        <p:nvSpPr>
          <p:cNvPr id="71" name="矩形 70"/>
          <p:cNvSpPr/>
          <p:nvPr/>
        </p:nvSpPr>
        <p:spPr>
          <a:xfrm>
            <a:off x="1233500" y="1539345"/>
            <a:ext cx="9725000" cy="707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rtlCol="0">
            <a:spAutoFit/>
          </a:bodyPr>
          <a:lstStyle/>
          <a:p>
            <a:r>
              <a:rPr lang="zh-CN" altLang="zh-CN" sz="2000" dirty="0"/>
              <a:t>综合现有音乐播放器的特点，</a:t>
            </a:r>
            <a:r>
              <a:rPr lang="zh-CN" altLang="en-US" sz="2000" dirty="0"/>
              <a:t>分析用户喜好，优化功能，邀请不同的用户提出建议，不断进行完善。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p:transition spd="slow">
    <p:blinds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-1260782" y="1094404"/>
            <a:ext cx="1101992" cy="1101992"/>
          </a:xfrm>
          <a:prstGeom prst="ellipse">
            <a:avLst/>
          </a:prstGeom>
          <a:solidFill>
            <a:schemeClr val="accent1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-1317724" y="4400380"/>
            <a:ext cx="1101992" cy="1101992"/>
          </a:xfrm>
          <a:prstGeom prst="ellipse">
            <a:avLst/>
          </a:prstGeom>
          <a:solidFill>
            <a:schemeClr val="accent4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-1289253" y="2196396"/>
            <a:ext cx="1101992" cy="1101992"/>
          </a:xfrm>
          <a:prstGeom prst="ellipse">
            <a:avLst/>
          </a:prstGeom>
          <a:solidFill>
            <a:schemeClr val="accent2">
              <a:alpha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-1317724" y="3298388"/>
            <a:ext cx="1101992" cy="1101992"/>
          </a:xfrm>
          <a:prstGeom prst="ellipse">
            <a:avLst/>
          </a:pr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2400" kern="0">
              <a:solidFill>
                <a:prstClr val="black">
                  <a:lumMod val="75000"/>
                  <a:lumOff val="25000"/>
                </a:prstClr>
              </a:solidFill>
              <a:latin typeface="Calibri" panose="020F0502020204030204"/>
              <a:ea typeface="微软雅黑" panose="020B0503020204020204" pitchFamily="34" charset="-122"/>
            </a:endParaRPr>
          </a:p>
        </p:txBody>
      </p:sp>
      <p:sp>
        <p:nvSpPr>
          <p:cNvPr id="35" name="TextBox 42"/>
          <p:cNvSpPr txBox="1"/>
          <p:nvPr/>
        </p:nvSpPr>
        <p:spPr>
          <a:xfrm>
            <a:off x="1204429" y="286933"/>
            <a:ext cx="3649369" cy="43053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numCol="1" anchor="t" anchorCtr="0" compatLnSpc="1">
            <a:spAutoFit/>
          </a:bodyPr>
          <a:lstStyle>
            <a:defPPr>
              <a:defRPr lang="zh-CN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defRPr kumimoji="0" sz="2800" b="1" i="0" u="none" strike="noStrike" cap="none" normalizeH="0" baseline="0">
                <a:ln>
                  <a:noFill/>
                </a:ln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宋体" panose="02010600030101010101" pitchFamily="2" charset="-122"/>
              </a:defRPr>
            </a:lvl1pPr>
          </a:lstStyle>
          <a:p>
            <a:r>
              <a:rPr lang="zh-CN" altLang="en-US" b="0" dirty="0">
                <a:solidFill>
                  <a:srgbClr val="756271"/>
                </a:solidFill>
              </a:rPr>
              <a:t>困惑</a:t>
            </a:r>
          </a:p>
        </p:txBody>
      </p:sp>
      <p:grpSp>
        <p:nvGrpSpPr>
          <p:cNvPr id="38" name="组合 37"/>
          <p:cNvGrpSpPr/>
          <p:nvPr/>
        </p:nvGrpSpPr>
        <p:grpSpPr>
          <a:xfrm>
            <a:off x="3860318" y="1365618"/>
            <a:ext cx="6194425" cy="1293813"/>
            <a:chOff x="3860318" y="1365618"/>
            <a:chExt cx="6194425" cy="1293813"/>
          </a:xfrm>
        </p:grpSpPr>
        <p:sp>
          <p:nvSpPr>
            <p:cNvPr id="39" name="Rectangle 9"/>
            <p:cNvSpPr>
              <a:spLocks noChangeArrowheads="1"/>
            </p:cNvSpPr>
            <p:nvPr/>
          </p:nvSpPr>
          <p:spPr bwMode="auto">
            <a:xfrm>
              <a:off x="3860318" y="1365618"/>
              <a:ext cx="6194425" cy="1293813"/>
            </a:xfrm>
            <a:prstGeom prst="rect">
              <a:avLst/>
            </a:prstGeom>
            <a:solidFill>
              <a:srgbClr val="756271"/>
            </a:solidFill>
            <a:ln w="9" cap="flat">
              <a:solidFill>
                <a:schemeClr val="bg2">
                  <a:lumMod val="75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0" name="TextBox 17"/>
            <p:cNvSpPr txBox="1"/>
            <p:nvPr/>
          </p:nvSpPr>
          <p:spPr>
            <a:xfrm>
              <a:off x="4047196" y="1674277"/>
              <a:ext cx="57606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对于个人开发者而言，音乐资源缺乏是一个很大的问题。本设计中暂时选择抓取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QQ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音乐资源来解决该问题。</a:t>
              </a: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860318" y="3112820"/>
            <a:ext cx="6194425" cy="1292225"/>
            <a:chOff x="3860318" y="3113455"/>
            <a:chExt cx="6194425" cy="1292225"/>
          </a:xfrm>
        </p:grpSpPr>
        <p:sp>
          <p:nvSpPr>
            <p:cNvPr id="42" name="Rectangle 11"/>
            <p:cNvSpPr>
              <a:spLocks noChangeArrowheads="1"/>
            </p:cNvSpPr>
            <p:nvPr/>
          </p:nvSpPr>
          <p:spPr bwMode="auto">
            <a:xfrm>
              <a:off x="3860318" y="3113455"/>
              <a:ext cx="6194425" cy="1292225"/>
            </a:xfrm>
            <a:prstGeom prst="rect">
              <a:avLst/>
            </a:prstGeom>
            <a:solidFill>
              <a:srgbClr val="EF5B43"/>
            </a:solidFill>
            <a:ln w="9" cap="flat">
              <a:solidFill>
                <a:schemeClr val="bg2">
                  <a:lumMod val="75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3" name="TextBox 19"/>
            <p:cNvSpPr txBox="1"/>
            <p:nvPr/>
          </p:nvSpPr>
          <p:spPr>
            <a:xfrm>
              <a:off x="4047196" y="3402112"/>
              <a:ext cx="57606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推荐算法难以实现，在本设计中选择使用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QQ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音乐的资源推荐接口。</a:t>
              </a: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3860318" y="4864468"/>
            <a:ext cx="6194425" cy="1293813"/>
            <a:chOff x="3860318" y="4864468"/>
            <a:chExt cx="6194425" cy="1293813"/>
          </a:xfrm>
        </p:grpSpPr>
        <p:sp>
          <p:nvSpPr>
            <p:cNvPr id="45" name="Rectangle 14"/>
            <p:cNvSpPr>
              <a:spLocks noChangeArrowheads="1"/>
            </p:cNvSpPr>
            <p:nvPr/>
          </p:nvSpPr>
          <p:spPr bwMode="auto">
            <a:xfrm>
              <a:off x="3860318" y="4864468"/>
              <a:ext cx="6194425" cy="1293813"/>
            </a:xfrm>
            <a:prstGeom prst="rect">
              <a:avLst/>
            </a:prstGeom>
            <a:solidFill>
              <a:srgbClr val="F2B973"/>
            </a:solidFill>
            <a:ln w="9" cap="flat">
              <a:solidFill>
                <a:schemeClr val="bg2">
                  <a:lumMod val="75000"/>
                </a:schemeClr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46" name="TextBox 21"/>
            <p:cNvSpPr txBox="1"/>
            <p:nvPr/>
          </p:nvSpPr>
          <p:spPr>
            <a:xfrm>
              <a:off x="4047196" y="5268765"/>
              <a:ext cx="576064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>
                  <a:solidFill>
                    <a:schemeClr val="accent1"/>
                  </a:solidFill>
                  <a:latin typeface="+mn-ea"/>
                  <a:ea typeface="+mn-ea"/>
                </a:defRPr>
              </a:lvl1pPr>
            </a:lstStyle>
            <a:p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本设计只适配了移动端设备，没有针对</a:t>
              </a:r>
              <a:r>
                <a:rPr lang="en-US" altLang="zh-CN" dirty="0">
                  <a:solidFill>
                    <a:schemeClr val="bg1"/>
                  </a:solidFill>
                  <a:latin typeface="+mj-ea"/>
                  <a:ea typeface="+mj-ea"/>
                </a:rPr>
                <a:t>PC</a:t>
              </a:r>
              <a:r>
                <a:rPr lang="zh-CN" altLang="en-US" dirty="0">
                  <a:solidFill>
                    <a:schemeClr val="bg1"/>
                  </a:solidFill>
                  <a:latin typeface="+mj-ea"/>
                  <a:ea typeface="+mj-ea"/>
                </a:rPr>
                <a:t>端设备做响应式处理。</a:t>
              </a:r>
            </a:p>
          </p:txBody>
        </p:sp>
      </p:grpSp>
      <p:sp>
        <p:nvSpPr>
          <p:cNvPr id="47" name="Line 7"/>
          <p:cNvSpPr>
            <a:spLocks noChangeShapeType="1"/>
          </p:cNvSpPr>
          <p:nvPr/>
        </p:nvSpPr>
        <p:spPr bwMode="auto">
          <a:xfrm flipV="1">
            <a:off x="2799868" y="1997443"/>
            <a:ext cx="1055688" cy="833438"/>
          </a:xfrm>
          <a:prstGeom prst="line">
            <a:avLst/>
          </a:prstGeom>
          <a:noFill/>
          <a:ln w="9" cap="flat">
            <a:solidFill>
              <a:srgbClr val="2E2C2C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8" name="Line 8"/>
          <p:cNvSpPr>
            <a:spLocks noChangeShapeType="1"/>
          </p:cNvSpPr>
          <p:nvPr/>
        </p:nvSpPr>
        <p:spPr bwMode="auto">
          <a:xfrm flipV="1">
            <a:off x="3311042" y="3727818"/>
            <a:ext cx="549275" cy="0"/>
          </a:xfrm>
          <a:prstGeom prst="line">
            <a:avLst/>
          </a:prstGeom>
          <a:noFill/>
          <a:ln w="9" cap="flat">
            <a:solidFill>
              <a:srgbClr val="2E2C2C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9" name="Line 13"/>
          <p:cNvSpPr>
            <a:spLocks noChangeShapeType="1"/>
          </p:cNvSpPr>
          <p:nvPr/>
        </p:nvSpPr>
        <p:spPr bwMode="auto">
          <a:xfrm>
            <a:off x="2799868" y="4619993"/>
            <a:ext cx="1055688" cy="833438"/>
          </a:xfrm>
          <a:prstGeom prst="line">
            <a:avLst/>
          </a:prstGeom>
          <a:noFill/>
          <a:ln w="9" cap="flat">
            <a:solidFill>
              <a:srgbClr val="2E2C2C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1247293" y="2830881"/>
            <a:ext cx="2065338" cy="1787525"/>
            <a:chOff x="1247293" y="2830881"/>
            <a:chExt cx="2065338" cy="1787525"/>
          </a:xfrm>
        </p:grpSpPr>
        <p:sp>
          <p:nvSpPr>
            <p:cNvPr id="51" name="Freeform 6"/>
            <p:cNvSpPr/>
            <p:nvPr/>
          </p:nvSpPr>
          <p:spPr bwMode="auto">
            <a:xfrm>
              <a:off x="1247293" y="2830881"/>
              <a:ext cx="2065338" cy="1787525"/>
            </a:xfrm>
            <a:custGeom>
              <a:avLst/>
              <a:gdLst>
                <a:gd name="T0" fmla="*/ 2143 w 2858"/>
                <a:gd name="T1" fmla="*/ 0 h 2475"/>
                <a:gd name="T2" fmla="*/ 2501 w 2858"/>
                <a:gd name="T3" fmla="*/ 619 h 2475"/>
                <a:gd name="T4" fmla="*/ 2858 w 2858"/>
                <a:gd name="T5" fmla="*/ 1238 h 2475"/>
                <a:gd name="T6" fmla="*/ 2501 w 2858"/>
                <a:gd name="T7" fmla="*/ 1856 h 2475"/>
                <a:gd name="T8" fmla="*/ 2143 w 2858"/>
                <a:gd name="T9" fmla="*/ 2475 h 2475"/>
                <a:gd name="T10" fmla="*/ 1429 w 2858"/>
                <a:gd name="T11" fmla="*/ 2475 h 2475"/>
                <a:gd name="T12" fmla="*/ 714 w 2858"/>
                <a:gd name="T13" fmla="*/ 2475 h 2475"/>
                <a:gd name="T14" fmla="*/ 357 w 2858"/>
                <a:gd name="T15" fmla="*/ 1856 h 2475"/>
                <a:gd name="T16" fmla="*/ 0 w 2858"/>
                <a:gd name="T17" fmla="*/ 1238 h 2475"/>
                <a:gd name="T18" fmla="*/ 357 w 2858"/>
                <a:gd name="T19" fmla="*/ 619 h 2475"/>
                <a:gd name="T20" fmla="*/ 714 w 2858"/>
                <a:gd name="T21" fmla="*/ 0 h 2475"/>
                <a:gd name="T22" fmla="*/ 1429 w 2858"/>
                <a:gd name="T23" fmla="*/ 0 h 2475"/>
                <a:gd name="T24" fmla="*/ 2143 w 2858"/>
                <a:gd name="T25" fmla="*/ 0 h 2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858" h="2475">
                  <a:moveTo>
                    <a:pt x="2143" y="0"/>
                  </a:moveTo>
                  <a:lnTo>
                    <a:pt x="2501" y="619"/>
                  </a:lnTo>
                  <a:lnTo>
                    <a:pt x="2858" y="1238"/>
                  </a:lnTo>
                  <a:lnTo>
                    <a:pt x="2501" y="1856"/>
                  </a:lnTo>
                  <a:lnTo>
                    <a:pt x="2143" y="2475"/>
                  </a:lnTo>
                  <a:lnTo>
                    <a:pt x="1429" y="2475"/>
                  </a:lnTo>
                  <a:lnTo>
                    <a:pt x="714" y="2475"/>
                  </a:lnTo>
                  <a:lnTo>
                    <a:pt x="357" y="1856"/>
                  </a:lnTo>
                  <a:lnTo>
                    <a:pt x="0" y="1238"/>
                  </a:lnTo>
                  <a:lnTo>
                    <a:pt x="357" y="619"/>
                  </a:lnTo>
                  <a:lnTo>
                    <a:pt x="714" y="0"/>
                  </a:lnTo>
                  <a:lnTo>
                    <a:pt x="1429" y="0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ABB93"/>
            </a:solidFill>
            <a:ln w="38100" cap="flat">
              <a:solidFill>
                <a:schemeClr val="bg2"/>
              </a:solidFill>
              <a:prstDash val="solid"/>
              <a:miter lim="800000"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TextBox 22"/>
            <p:cNvSpPr txBox="1"/>
            <p:nvPr/>
          </p:nvSpPr>
          <p:spPr>
            <a:xfrm>
              <a:off x="1518369" y="3401477"/>
              <a:ext cx="14990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2"/>
                  </a:solidFill>
                  <a:latin typeface="+mj-ea"/>
                  <a:ea typeface="+mj-ea"/>
                </a:rPr>
                <a:t>困惑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48" grpId="0" bldLvl="0" animBg="1"/>
      <p:bldP spid="49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框 5"/>
          <p:cNvSpPr txBox="1">
            <a:spLocks noChangeArrowheads="1"/>
          </p:cNvSpPr>
          <p:nvPr/>
        </p:nvSpPr>
        <p:spPr bwMode="auto">
          <a:xfrm>
            <a:off x="3567192" y="4368840"/>
            <a:ext cx="5212080" cy="76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6851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4400" b="1" dirty="0">
                <a:solidFill>
                  <a:srgbClr val="7562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感谢老师的批评指正</a:t>
            </a:r>
          </a:p>
        </p:txBody>
      </p:sp>
      <p:sp>
        <p:nvSpPr>
          <p:cNvPr id="32" name="文本框 6"/>
          <p:cNvSpPr txBox="1">
            <a:spLocks noChangeArrowheads="1"/>
          </p:cNvSpPr>
          <p:nvPr/>
        </p:nvSpPr>
        <p:spPr bwMode="auto">
          <a:xfrm>
            <a:off x="4057248" y="5298392"/>
            <a:ext cx="4144724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5pPr>
            <a:lvl6pPr marL="25146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6pPr>
            <a:lvl7pPr marL="29718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7pPr>
            <a:lvl8pPr marL="34290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8pPr>
            <a:lvl9pPr marL="3886200" indent="-228600" defTabSz="685800" eaLnBrk="0" fontAlgn="base" hangingPunct="0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Calibri Light" panose="020F0302020204030204" pitchFamily="34" charset="0"/>
                <a:ea typeface="方正宋刻本秀楷简体" panose="02000000000000000000" pitchFamily="2" charset="-122"/>
              </a:defRPr>
            </a:lvl9pPr>
          </a:lstStyle>
          <a:p>
            <a:pPr algn="ctr" defTabSz="68516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1600" spc="400" dirty="0">
                <a:solidFill>
                  <a:srgbClr val="543C4F"/>
                </a:solidFill>
                <a:latin typeface="Arial" panose="020B0604020202020204"/>
                <a:ea typeface="微软雅黑 Light" panose="020B0502040204020203" charset="-122"/>
              </a:rPr>
              <a:t>THANK YOU FOR WATCHING</a:t>
            </a:r>
          </a:p>
        </p:txBody>
      </p:sp>
      <p:grpSp>
        <p:nvGrpSpPr>
          <p:cNvPr id="34" name="Group 4"/>
          <p:cNvGrpSpPr>
            <a:grpSpLocks noChangeAspect="1"/>
          </p:cNvGrpSpPr>
          <p:nvPr/>
        </p:nvGrpSpPr>
        <p:grpSpPr bwMode="auto">
          <a:xfrm>
            <a:off x="5051233" y="888654"/>
            <a:ext cx="2089535" cy="3289479"/>
            <a:chOff x="2207" y="-324"/>
            <a:chExt cx="1461" cy="2300"/>
          </a:xfrm>
        </p:grpSpPr>
        <p:sp>
          <p:nvSpPr>
            <p:cNvPr id="35" name="Freeform 5"/>
            <p:cNvSpPr/>
            <p:nvPr/>
          </p:nvSpPr>
          <p:spPr bwMode="auto">
            <a:xfrm>
              <a:off x="2362" y="-55"/>
              <a:ext cx="1046" cy="1722"/>
            </a:xfrm>
            <a:custGeom>
              <a:avLst/>
              <a:gdLst>
                <a:gd name="T0" fmla="*/ 694 w 694"/>
                <a:gd name="T1" fmla="*/ 1143 h 1143"/>
                <a:gd name="T2" fmla="*/ 0 w 694"/>
                <a:gd name="T3" fmla="*/ 917 h 1143"/>
                <a:gd name="T4" fmla="*/ 0 w 694"/>
                <a:gd name="T5" fmla="*/ 129 h 1143"/>
                <a:gd name="T6" fmla="*/ 0 w 694"/>
                <a:gd name="T7" fmla="*/ 0 h 1143"/>
                <a:gd name="T8" fmla="*/ 6 w 694"/>
                <a:gd name="T9" fmla="*/ 3 h 1143"/>
                <a:gd name="T10" fmla="*/ 51 w 694"/>
                <a:gd name="T11" fmla="*/ 22 h 1143"/>
                <a:gd name="T12" fmla="*/ 694 w 694"/>
                <a:gd name="T13" fmla="*/ 231 h 1143"/>
                <a:gd name="T14" fmla="*/ 694 w 694"/>
                <a:gd name="T15" fmla="*/ 1143 h 1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4" h="1143">
                  <a:moveTo>
                    <a:pt x="694" y="1143"/>
                  </a:moveTo>
                  <a:cubicBezTo>
                    <a:pt x="0" y="917"/>
                    <a:pt x="0" y="917"/>
                    <a:pt x="0" y="917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1"/>
                    <a:pt x="4" y="2"/>
                    <a:pt x="6" y="3"/>
                  </a:cubicBezTo>
                  <a:cubicBezTo>
                    <a:pt x="25" y="15"/>
                    <a:pt x="50" y="22"/>
                    <a:pt x="51" y="22"/>
                  </a:cubicBezTo>
                  <a:cubicBezTo>
                    <a:pt x="694" y="231"/>
                    <a:pt x="694" y="231"/>
                    <a:pt x="694" y="231"/>
                  </a:cubicBezTo>
                  <a:lnTo>
                    <a:pt x="694" y="1143"/>
                  </a:ln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6" name="Freeform 6"/>
            <p:cNvSpPr/>
            <p:nvPr/>
          </p:nvSpPr>
          <p:spPr bwMode="auto">
            <a:xfrm>
              <a:off x="2315" y="-324"/>
              <a:ext cx="1353" cy="2048"/>
            </a:xfrm>
            <a:custGeom>
              <a:avLst/>
              <a:gdLst>
                <a:gd name="T0" fmla="*/ 886 w 897"/>
                <a:gd name="T1" fmla="*/ 244 h 1360"/>
                <a:gd name="T2" fmla="*/ 161 w 897"/>
                <a:gd name="T3" fmla="*/ 7 h 1360"/>
                <a:gd name="T4" fmla="*/ 158 w 897"/>
                <a:gd name="T5" fmla="*/ 7 h 1360"/>
                <a:gd name="T6" fmla="*/ 118 w 897"/>
                <a:gd name="T7" fmla="*/ 0 h 1360"/>
                <a:gd name="T8" fmla="*/ 1 w 897"/>
                <a:gd name="T9" fmla="*/ 110 h 1360"/>
                <a:gd name="T10" fmla="*/ 0 w 897"/>
                <a:gd name="T11" fmla="*/ 114 h 1360"/>
                <a:gd name="T12" fmla="*/ 0 w 897"/>
                <a:gd name="T13" fmla="*/ 119 h 1360"/>
                <a:gd name="T14" fmla="*/ 0 w 897"/>
                <a:gd name="T15" fmla="*/ 308 h 1360"/>
                <a:gd name="T16" fmla="*/ 0 w 897"/>
                <a:gd name="T17" fmla="*/ 1107 h 1360"/>
                <a:gd name="T18" fmla="*/ 11 w 897"/>
                <a:gd name="T19" fmla="*/ 1122 h 1360"/>
                <a:gd name="T20" fmla="*/ 736 w 897"/>
                <a:gd name="T21" fmla="*/ 1359 h 1360"/>
                <a:gd name="T22" fmla="*/ 741 w 897"/>
                <a:gd name="T23" fmla="*/ 1360 h 1360"/>
                <a:gd name="T24" fmla="*/ 750 w 897"/>
                <a:gd name="T25" fmla="*/ 1357 h 1360"/>
                <a:gd name="T26" fmla="*/ 757 w 897"/>
                <a:gd name="T27" fmla="*/ 1344 h 1360"/>
                <a:gd name="T28" fmla="*/ 757 w 897"/>
                <a:gd name="T29" fmla="*/ 1179 h 1360"/>
                <a:gd name="T30" fmla="*/ 882 w 897"/>
                <a:gd name="T31" fmla="*/ 1219 h 1360"/>
                <a:gd name="T32" fmla="*/ 897 w 897"/>
                <a:gd name="T33" fmla="*/ 1204 h 1360"/>
                <a:gd name="T34" fmla="*/ 897 w 897"/>
                <a:gd name="T35" fmla="*/ 259 h 1360"/>
                <a:gd name="T36" fmla="*/ 886 w 897"/>
                <a:gd name="T37" fmla="*/ 244 h 1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97" h="1360">
                  <a:moveTo>
                    <a:pt x="886" y="244"/>
                  </a:moveTo>
                  <a:cubicBezTo>
                    <a:pt x="161" y="7"/>
                    <a:pt x="161" y="7"/>
                    <a:pt x="161" y="7"/>
                  </a:cubicBezTo>
                  <a:cubicBezTo>
                    <a:pt x="160" y="7"/>
                    <a:pt x="159" y="7"/>
                    <a:pt x="158" y="7"/>
                  </a:cubicBezTo>
                  <a:cubicBezTo>
                    <a:pt x="144" y="3"/>
                    <a:pt x="131" y="0"/>
                    <a:pt x="118" y="0"/>
                  </a:cubicBezTo>
                  <a:cubicBezTo>
                    <a:pt x="55" y="0"/>
                    <a:pt x="6" y="48"/>
                    <a:pt x="1" y="110"/>
                  </a:cubicBezTo>
                  <a:cubicBezTo>
                    <a:pt x="1" y="111"/>
                    <a:pt x="0" y="113"/>
                    <a:pt x="0" y="114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0" y="308"/>
                    <a:pt x="0" y="308"/>
                    <a:pt x="0" y="308"/>
                  </a:cubicBezTo>
                  <a:cubicBezTo>
                    <a:pt x="0" y="1107"/>
                    <a:pt x="0" y="1107"/>
                    <a:pt x="0" y="1107"/>
                  </a:cubicBezTo>
                  <a:cubicBezTo>
                    <a:pt x="0" y="1114"/>
                    <a:pt x="5" y="1120"/>
                    <a:pt x="11" y="1122"/>
                  </a:cubicBezTo>
                  <a:cubicBezTo>
                    <a:pt x="736" y="1359"/>
                    <a:pt x="736" y="1359"/>
                    <a:pt x="736" y="1359"/>
                  </a:cubicBezTo>
                  <a:cubicBezTo>
                    <a:pt x="738" y="1359"/>
                    <a:pt x="739" y="1360"/>
                    <a:pt x="741" y="1360"/>
                  </a:cubicBezTo>
                  <a:cubicBezTo>
                    <a:pt x="744" y="1360"/>
                    <a:pt x="748" y="1359"/>
                    <a:pt x="750" y="1357"/>
                  </a:cubicBezTo>
                  <a:cubicBezTo>
                    <a:pt x="754" y="1354"/>
                    <a:pt x="757" y="1349"/>
                    <a:pt x="757" y="1344"/>
                  </a:cubicBezTo>
                  <a:cubicBezTo>
                    <a:pt x="757" y="1179"/>
                    <a:pt x="757" y="1179"/>
                    <a:pt x="757" y="1179"/>
                  </a:cubicBezTo>
                  <a:cubicBezTo>
                    <a:pt x="879" y="1219"/>
                    <a:pt x="879" y="1219"/>
                    <a:pt x="882" y="1219"/>
                  </a:cubicBezTo>
                  <a:cubicBezTo>
                    <a:pt x="890" y="1219"/>
                    <a:pt x="897" y="1212"/>
                    <a:pt x="897" y="1204"/>
                  </a:cubicBezTo>
                  <a:cubicBezTo>
                    <a:pt x="897" y="259"/>
                    <a:pt x="897" y="259"/>
                    <a:pt x="897" y="259"/>
                  </a:cubicBezTo>
                  <a:cubicBezTo>
                    <a:pt x="897" y="252"/>
                    <a:pt x="893" y="246"/>
                    <a:pt x="886" y="244"/>
                  </a:cubicBezTo>
                  <a:close/>
                </a:path>
              </a:pathLst>
            </a:custGeom>
            <a:solidFill>
              <a:srgbClr val="7562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7" name="Freeform 7"/>
            <p:cNvSpPr/>
            <p:nvPr/>
          </p:nvSpPr>
          <p:spPr bwMode="auto">
            <a:xfrm>
              <a:off x="2282" y="186"/>
              <a:ext cx="543" cy="1659"/>
            </a:xfrm>
            <a:custGeom>
              <a:avLst/>
              <a:gdLst>
                <a:gd name="T0" fmla="*/ 12 w 360"/>
                <a:gd name="T1" fmla="*/ 1101 h 1101"/>
                <a:gd name="T2" fmla="*/ 9 w 360"/>
                <a:gd name="T3" fmla="*/ 1100 h 1101"/>
                <a:gd name="T4" fmla="*/ 1 w 360"/>
                <a:gd name="T5" fmla="*/ 1086 h 1101"/>
                <a:gd name="T6" fmla="*/ 337 w 360"/>
                <a:gd name="T7" fmla="*/ 9 h 1101"/>
                <a:gd name="T8" fmla="*/ 351 w 360"/>
                <a:gd name="T9" fmla="*/ 2 h 1101"/>
                <a:gd name="T10" fmla="*/ 359 w 360"/>
                <a:gd name="T11" fmla="*/ 16 h 1101"/>
                <a:gd name="T12" fmla="*/ 23 w 360"/>
                <a:gd name="T13" fmla="*/ 1093 h 1101"/>
                <a:gd name="T14" fmla="*/ 12 w 360"/>
                <a:gd name="T15" fmla="*/ 110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0" h="1101">
                  <a:moveTo>
                    <a:pt x="12" y="1101"/>
                  </a:moveTo>
                  <a:cubicBezTo>
                    <a:pt x="11" y="1101"/>
                    <a:pt x="10" y="1101"/>
                    <a:pt x="9" y="1100"/>
                  </a:cubicBezTo>
                  <a:cubicBezTo>
                    <a:pt x="3" y="1098"/>
                    <a:pt x="0" y="1092"/>
                    <a:pt x="1" y="1086"/>
                  </a:cubicBezTo>
                  <a:cubicBezTo>
                    <a:pt x="337" y="9"/>
                    <a:pt x="337" y="9"/>
                    <a:pt x="337" y="9"/>
                  </a:cubicBezTo>
                  <a:cubicBezTo>
                    <a:pt x="339" y="3"/>
                    <a:pt x="345" y="0"/>
                    <a:pt x="351" y="2"/>
                  </a:cubicBezTo>
                  <a:cubicBezTo>
                    <a:pt x="357" y="3"/>
                    <a:pt x="360" y="10"/>
                    <a:pt x="359" y="16"/>
                  </a:cubicBezTo>
                  <a:cubicBezTo>
                    <a:pt x="23" y="1093"/>
                    <a:pt x="23" y="1093"/>
                    <a:pt x="23" y="1093"/>
                  </a:cubicBezTo>
                  <a:cubicBezTo>
                    <a:pt x="21" y="1098"/>
                    <a:pt x="17" y="1101"/>
                    <a:pt x="12" y="1101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8" name="Freeform 8"/>
            <p:cNvSpPr/>
            <p:nvPr/>
          </p:nvSpPr>
          <p:spPr bwMode="auto">
            <a:xfrm>
              <a:off x="2540" y="266"/>
              <a:ext cx="544" cy="1658"/>
            </a:xfrm>
            <a:custGeom>
              <a:avLst/>
              <a:gdLst>
                <a:gd name="T0" fmla="*/ 13 w 361"/>
                <a:gd name="T1" fmla="*/ 1101 h 1101"/>
                <a:gd name="T2" fmla="*/ 10 w 361"/>
                <a:gd name="T3" fmla="*/ 1101 h 1101"/>
                <a:gd name="T4" fmla="*/ 2 w 361"/>
                <a:gd name="T5" fmla="*/ 1087 h 1101"/>
                <a:gd name="T6" fmla="*/ 338 w 361"/>
                <a:gd name="T7" fmla="*/ 9 h 1101"/>
                <a:gd name="T8" fmla="*/ 352 w 361"/>
                <a:gd name="T9" fmla="*/ 2 h 1101"/>
                <a:gd name="T10" fmla="*/ 359 w 361"/>
                <a:gd name="T11" fmla="*/ 16 h 1101"/>
                <a:gd name="T12" fmla="*/ 24 w 361"/>
                <a:gd name="T13" fmla="*/ 1093 h 1101"/>
                <a:gd name="T14" fmla="*/ 13 w 361"/>
                <a:gd name="T15" fmla="*/ 1101 h 1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1" h="1101">
                  <a:moveTo>
                    <a:pt x="13" y="1101"/>
                  </a:moveTo>
                  <a:cubicBezTo>
                    <a:pt x="12" y="1101"/>
                    <a:pt x="11" y="1101"/>
                    <a:pt x="10" y="1101"/>
                  </a:cubicBezTo>
                  <a:cubicBezTo>
                    <a:pt x="4" y="1099"/>
                    <a:pt x="0" y="1093"/>
                    <a:pt x="2" y="1087"/>
                  </a:cubicBezTo>
                  <a:cubicBezTo>
                    <a:pt x="338" y="9"/>
                    <a:pt x="338" y="9"/>
                    <a:pt x="338" y="9"/>
                  </a:cubicBezTo>
                  <a:cubicBezTo>
                    <a:pt x="340" y="4"/>
                    <a:pt x="346" y="0"/>
                    <a:pt x="352" y="2"/>
                  </a:cubicBezTo>
                  <a:cubicBezTo>
                    <a:pt x="358" y="4"/>
                    <a:pt x="361" y="10"/>
                    <a:pt x="359" y="16"/>
                  </a:cubicBezTo>
                  <a:cubicBezTo>
                    <a:pt x="24" y="1093"/>
                    <a:pt x="24" y="1093"/>
                    <a:pt x="24" y="1093"/>
                  </a:cubicBezTo>
                  <a:cubicBezTo>
                    <a:pt x="22" y="1098"/>
                    <a:pt x="18" y="1101"/>
                    <a:pt x="13" y="1101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39" name="Freeform 9"/>
            <p:cNvSpPr/>
            <p:nvPr/>
          </p:nvSpPr>
          <p:spPr bwMode="auto">
            <a:xfrm>
              <a:off x="2763" y="293"/>
              <a:ext cx="288" cy="115"/>
            </a:xfrm>
            <a:custGeom>
              <a:avLst/>
              <a:gdLst>
                <a:gd name="T0" fmla="*/ 179 w 191"/>
                <a:gd name="T1" fmla="*/ 76 h 76"/>
                <a:gd name="T2" fmla="*/ 175 w 191"/>
                <a:gd name="T3" fmla="*/ 75 h 76"/>
                <a:gd name="T4" fmla="*/ 9 w 191"/>
                <a:gd name="T5" fmla="*/ 24 h 76"/>
                <a:gd name="T6" fmla="*/ 2 w 191"/>
                <a:gd name="T7" fmla="*/ 10 h 76"/>
                <a:gd name="T8" fmla="*/ 16 w 191"/>
                <a:gd name="T9" fmla="*/ 2 h 76"/>
                <a:gd name="T10" fmla="*/ 182 w 191"/>
                <a:gd name="T11" fmla="*/ 54 h 76"/>
                <a:gd name="T12" fmla="*/ 190 w 191"/>
                <a:gd name="T13" fmla="*/ 68 h 76"/>
                <a:gd name="T14" fmla="*/ 179 w 191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76">
                  <a:moveTo>
                    <a:pt x="179" y="76"/>
                  </a:moveTo>
                  <a:cubicBezTo>
                    <a:pt x="178" y="76"/>
                    <a:pt x="177" y="76"/>
                    <a:pt x="175" y="75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3" y="22"/>
                    <a:pt x="0" y="15"/>
                    <a:pt x="2" y="10"/>
                  </a:cubicBezTo>
                  <a:cubicBezTo>
                    <a:pt x="3" y="4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1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0" name="Freeform 10"/>
            <p:cNvSpPr/>
            <p:nvPr/>
          </p:nvSpPr>
          <p:spPr bwMode="auto">
            <a:xfrm>
              <a:off x="2709" y="468"/>
              <a:ext cx="288" cy="113"/>
            </a:xfrm>
            <a:custGeom>
              <a:avLst/>
              <a:gdLst>
                <a:gd name="T0" fmla="*/ 179 w 191"/>
                <a:gd name="T1" fmla="*/ 75 h 75"/>
                <a:gd name="T2" fmla="*/ 175 w 191"/>
                <a:gd name="T3" fmla="*/ 75 h 75"/>
                <a:gd name="T4" fmla="*/ 9 w 191"/>
                <a:gd name="T5" fmla="*/ 23 h 75"/>
                <a:gd name="T6" fmla="*/ 2 w 191"/>
                <a:gd name="T7" fmla="*/ 9 h 75"/>
                <a:gd name="T8" fmla="*/ 16 w 191"/>
                <a:gd name="T9" fmla="*/ 2 h 75"/>
                <a:gd name="T10" fmla="*/ 182 w 191"/>
                <a:gd name="T11" fmla="*/ 53 h 75"/>
                <a:gd name="T12" fmla="*/ 190 w 191"/>
                <a:gd name="T13" fmla="*/ 67 h 75"/>
                <a:gd name="T14" fmla="*/ 179 w 191"/>
                <a:gd name="T1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75">
                  <a:moveTo>
                    <a:pt x="179" y="75"/>
                  </a:moveTo>
                  <a:cubicBezTo>
                    <a:pt x="178" y="75"/>
                    <a:pt x="177" y="75"/>
                    <a:pt x="175" y="75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1"/>
                    <a:pt x="0" y="15"/>
                    <a:pt x="2" y="9"/>
                  </a:cubicBezTo>
                  <a:cubicBezTo>
                    <a:pt x="4" y="3"/>
                    <a:pt x="10" y="0"/>
                    <a:pt x="16" y="2"/>
                  </a:cubicBezTo>
                  <a:cubicBezTo>
                    <a:pt x="182" y="53"/>
                    <a:pt x="182" y="53"/>
                    <a:pt x="182" y="53"/>
                  </a:cubicBezTo>
                  <a:cubicBezTo>
                    <a:pt x="188" y="55"/>
                    <a:pt x="191" y="62"/>
                    <a:pt x="190" y="67"/>
                  </a:cubicBezTo>
                  <a:cubicBezTo>
                    <a:pt x="188" y="72"/>
                    <a:pt x="184" y="75"/>
                    <a:pt x="179" y="75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1" name="Freeform 11"/>
            <p:cNvSpPr/>
            <p:nvPr/>
          </p:nvSpPr>
          <p:spPr bwMode="auto">
            <a:xfrm>
              <a:off x="2655" y="641"/>
              <a:ext cx="288" cy="115"/>
            </a:xfrm>
            <a:custGeom>
              <a:avLst/>
              <a:gdLst>
                <a:gd name="T0" fmla="*/ 179 w 191"/>
                <a:gd name="T1" fmla="*/ 76 h 76"/>
                <a:gd name="T2" fmla="*/ 176 w 191"/>
                <a:gd name="T3" fmla="*/ 75 h 76"/>
                <a:gd name="T4" fmla="*/ 9 w 191"/>
                <a:gd name="T5" fmla="*/ 23 h 76"/>
                <a:gd name="T6" fmla="*/ 2 w 191"/>
                <a:gd name="T7" fmla="*/ 9 h 76"/>
                <a:gd name="T8" fmla="*/ 16 w 191"/>
                <a:gd name="T9" fmla="*/ 2 h 76"/>
                <a:gd name="T10" fmla="*/ 182 w 191"/>
                <a:gd name="T11" fmla="*/ 54 h 76"/>
                <a:gd name="T12" fmla="*/ 190 w 191"/>
                <a:gd name="T13" fmla="*/ 68 h 76"/>
                <a:gd name="T14" fmla="*/ 179 w 191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1" h="76">
                  <a:moveTo>
                    <a:pt x="179" y="76"/>
                  </a:moveTo>
                  <a:cubicBezTo>
                    <a:pt x="178" y="76"/>
                    <a:pt x="177" y="76"/>
                    <a:pt x="176" y="75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2"/>
                    <a:pt x="0" y="15"/>
                    <a:pt x="2" y="9"/>
                  </a:cubicBezTo>
                  <a:cubicBezTo>
                    <a:pt x="4" y="3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1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2" name="Freeform 12"/>
            <p:cNvSpPr/>
            <p:nvPr/>
          </p:nvSpPr>
          <p:spPr bwMode="auto">
            <a:xfrm>
              <a:off x="2600" y="814"/>
              <a:ext cx="290" cy="115"/>
            </a:xfrm>
            <a:custGeom>
              <a:avLst/>
              <a:gdLst>
                <a:gd name="T0" fmla="*/ 179 w 192"/>
                <a:gd name="T1" fmla="*/ 76 h 76"/>
                <a:gd name="T2" fmla="*/ 176 w 192"/>
                <a:gd name="T3" fmla="*/ 76 h 76"/>
                <a:gd name="T4" fmla="*/ 9 w 192"/>
                <a:gd name="T5" fmla="*/ 24 h 76"/>
                <a:gd name="T6" fmla="*/ 2 w 192"/>
                <a:gd name="T7" fmla="*/ 10 h 76"/>
                <a:gd name="T8" fmla="*/ 16 w 192"/>
                <a:gd name="T9" fmla="*/ 2 h 76"/>
                <a:gd name="T10" fmla="*/ 182 w 192"/>
                <a:gd name="T11" fmla="*/ 54 h 76"/>
                <a:gd name="T12" fmla="*/ 190 w 192"/>
                <a:gd name="T13" fmla="*/ 68 h 76"/>
                <a:gd name="T14" fmla="*/ 179 w 192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6">
                  <a:moveTo>
                    <a:pt x="179" y="76"/>
                  </a:moveTo>
                  <a:cubicBezTo>
                    <a:pt x="178" y="76"/>
                    <a:pt x="177" y="76"/>
                    <a:pt x="176" y="7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3" y="22"/>
                    <a:pt x="0" y="16"/>
                    <a:pt x="2" y="10"/>
                  </a:cubicBezTo>
                  <a:cubicBezTo>
                    <a:pt x="4" y="4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2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Freeform 13"/>
            <p:cNvSpPr/>
            <p:nvPr/>
          </p:nvSpPr>
          <p:spPr bwMode="auto">
            <a:xfrm>
              <a:off x="2546" y="989"/>
              <a:ext cx="289" cy="115"/>
            </a:xfrm>
            <a:custGeom>
              <a:avLst/>
              <a:gdLst>
                <a:gd name="T0" fmla="*/ 179 w 192"/>
                <a:gd name="T1" fmla="*/ 76 h 76"/>
                <a:gd name="T2" fmla="*/ 176 w 192"/>
                <a:gd name="T3" fmla="*/ 75 h 76"/>
                <a:gd name="T4" fmla="*/ 9 w 192"/>
                <a:gd name="T5" fmla="*/ 23 h 76"/>
                <a:gd name="T6" fmla="*/ 2 w 192"/>
                <a:gd name="T7" fmla="*/ 9 h 76"/>
                <a:gd name="T8" fmla="*/ 16 w 192"/>
                <a:gd name="T9" fmla="*/ 2 h 76"/>
                <a:gd name="T10" fmla="*/ 182 w 192"/>
                <a:gd name="T11" fmla="*/ 54 h 76"/>
                <a:gd name="T12" fmla="*/ 190 w 192"/>
                <a:gd name="T13" fmla="*/ 68 h 76"/>
                <a:gd name="T14" fmla="*/ 179 w 192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6">
                  <a:moveTo>
                    <a:pt x="179" y="76"/>
                  </a:moveTo>
                  <a:cubicBezTo>
                    <a:pt x="178" y="76"/>
                    <a:pt x="177" y="75"/>
                    <a:pt x="176" y="75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1"/>
                    <a:pt x="0" y="15"/>
                    <a:pt x="2" y="9"/>
                  </a:cubicBezTo>
                  <a:cubicBezTo>
                    <a:pt x="4" y="3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5"/>
                    <a:pt x="192" y="62"/>
                    <a:pt x="190" y="68"/>
                  </a:cubicBezTo>
                  <a:cubicBezTo>
                    <a:pt x="188" y="72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Freeform 14"/>
            <p:cNvSpPr/>
            <p:nvPr/>
          </p:nvSpPr>
          <p:spPr bwMode="auto">
            <a:xfrm>
              <a:off x="2492" y="1162"/>
              <a:ext cx="289" cy="115"/>
            </a:xfrm>
            <a:custGeom>
              <a:avLst/>
              <a:gdLst>
                <a:gd name="T0" fmla="*/ 179 w 192"/>
                <a:gd name="T1" fmla="*/ 76 h 76"/>
                <a:gd name="T2" fmla="*/ 176 w 192"/>
                <a:gd name="T3" fmla="*/ 75 h 76"/>
                <a:gd name="T4" fmla="*/ 9 w 192"/>
                <a:gd name="T5" fmla="*/ 24 h 76"/>
                <a:gd name="T6" fmla="*/ 2 w 192"/>
                <a:gd name="T7" fmla="*/ 10 h 76"/>
                <a:gd name="T8" fmla="*/ 16 w 192"/>
                <a:gd name="T9" fmla="*/ 2 h 76"/>
                <a:gd name="T10" fmla="*/ 182 w 192"/>
                <a:gd name="T11" fmla="*/ 54 h 76"/>
                <a:gd name="T12" fmla="*/ 190 w 192"/>
                <a:gd name="T13" fmla="*/ 68 h 76"/>
                <a:gd name="T14" fmla="*/ 179 w 192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6">
                  <a:moveTo>
                    <a:pt x="179" y="76"/>
                  </a:moveTo>
                  <a:cubicBezTo>
                    <a:pt x="178" y="76"/>
                    <a:pt x="177" y="76"/>
                    <a:pt x="176" y="75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3" y="22"/>
                    <a:pt x="0" y="15"/>
                    <a:pt x="2" y="10"/>
                  </a:cubicBezTo>
                  <a:cubicBezTo>
                    <a:pt x="4" y="4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2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Freeform 15"/>
            <p:cNvSpPr/>
            <p:nvPr/>
          </p:nvSpPr>
          <p:spPr bwMode="auto">
            <a:xfrm>
              <a:off x="2438" y="1337"/>
              <a:ext cx="289" cy="113"/>
            </a:xfrm>
            <a:custGeom>
              <a:avLst/>
              <a:gdLst>
                <a:gd name="T0" fmla="*/ 179 w 192"/>
                <a:gd name="T1" fmla="*/ 75 h 75"/>
                <a:gd name="T2" fmla="*/ 176 w 192"/>
                <a:gd name="T3" fmla="*/ 75 h 75"/>
                <a:gd name="T4" fmla="*/ 9 w 192"/>
                <a:gd name="T5" fmla="*/ 23 h 75"/>
                <a:gd name="T6" fmla="*/ 2 w 192"/>
                <a:gd name="T7" fmla="*/ 9 h 75"/>
                <a:gd name="T8" fmla="*/ 16 w 192"/>
                <a:gd name="T9" fmla="*/ 2 h 75"/>
                <a:gd name="T10" fmla="*/ 182 w 192"/>
                <a:gd name="T11" fmla="*/ 53 h 75"/>
                <a:gd name="T12" fmla="*/ 190 w 192"/>
                <a:gd name="T13" fmla="*/ 67 h 75"/>
                <a:gd name="T14" fmla="*/ 179 w 192"/>
                <a:gd name="T15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5">
                  <a:moveTo>
                    <a:pt x="179" y="75"/>
                  </a:moveTo>
                  <a:cubicBezTo>
                    <a:pt x="178" y="75"/>
                    <a:pt x="177" y="75"/>
                    <a:pt x="176" y="75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1"/>
                    <a:pt x="0" y="15"/>
                    <a:pt x="2" y="9"/>
                  </a:cubicBezTo>
                  <a:cubicBezTo>
                    <a:pt x="4" y="3"/>
                    <a:pt x="10" y="0"/>
                    <a:pt x="16" y="2"/>
                  </a:cubicBezTo>
                  <a:cubicBezTo>
                    <a:pt x="182" y="53"/>
                    <a:pt x="182" y="53"/>
                    <a:pt x="182" y="53"/>
                  </a:cubicBezTo>
                  <a:cubicBezTo>
                    <a:pt x="188" y="55"/>
                    <a:pt x="192" y="62"/>
                    <a:pt x="190" y="67"/>
                  </a:cubicBezTo>
                  <a:cubicBezTo>
                    <a:pt x="188" y="72"/>
                    <a:pt x="184" y="75"/>
                    <a:pt x="179" y="75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Freeform 16"/>
            <p:cNvSpPr/>
            <p:nvPr/>
          </p:nvSpPr>
          <p:spPr bwMode="auto">
            <a:xfrm>
              <a:off x="2383" y="1510"/>
              <a:ext cx="290" cy="115"/>
            </a:xfrm>
            <a:custGeom>
              <a:avLst/>
              <a:gdLst>
                <a:gd name="T0" fmla="*/ 179 w 192"/>
                <a:gd name="T1" fmla="*/ 76 h 76"/>
                <a:gd name="T2" fmla="*/ 176 w 192"/>
                <a:gd name="T3" fmla="*/ 75 h 76"/>
                <a:gd name="T4" fmla="*/ 9 w 192"/>
                <a:gd name="T5" fmla="*/ 23 h 76"/>
                <a:gd name="T6" fmla="*/ 2 w 192"/>
                <a:gd name="T7" fmla="*/ 9 h 76"/>
                <a:gd name="T8" fmla="*/ 16 w 192"/>
                <a:gd name="T9" fmla="*/ 2 h 76"/>
                <a:gd name="T10" fmla="*/ 182 w 192"/>
                <a:gd name="T11" fmla="*/ 54 h 76"/>
                <a:gd name="T12" fmla="*/ 190 w 192"/>
                <a:gd name="T13" fmla="*/ 68 h 76"/>
                <a:gd name="T14" fmla="*/ 179 w 192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6">
                  <a:moveTo>
                    <a:pt x="179" y="76"/>
                  </a:moveTo>
                  <a:cubicBezTo>
                    <a:pt x="178" y="76"/>
                    <a:pt x="177" y="76"/>
                    <a:pt x="176" y="75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3" y="22"/>
                    <a:pt x="0" y="15"/>
                    <a:pt x="2" y="9"/>
                  </a:cubicBezTo>
                  <a:cubicBezTo>
                    <a:pt x="4" y="3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2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Freeform 17"/>
            <p:cNvSpPr/>
            <p:nvPr/>
          </p:nvSpPr>
          <p:spPr bwMode="auto">
            <a:xfrm>
              <a:off x="2329" y="1683"/>
              <a:ext cx="289" cy="115"/>
            </a:xfrm>
            <a:custGeom>
              <a:avLst/>
              <a:gdLst>
                <a:gd name="T0" fmla="*/ 179 w 192"/>
                <a:gd name="T1" fmla="*/ 76 h 76"/>
                <a:gd name="T2" fmla="*/ 176 w 192"/>
                <a:gd name="T3" fmla="*/ 76 h 76"/>
                <a:gd name="T4" fmla="*/ 9 w 192"/>
                <a:gd name="T5" fmla="*/ 24 h 76"/>
                <a:gd name="T6" fmla="*/ 2 w 192"/>
                <a:gd name="T7" fmla="*/ 10 h 76"/>
                <a:gd name="T8" fmla="*/ 16 w 192"/>
                <a:gd name="T9" fmla="*/ 2 h 76"/>
                <a:gd name="T10" fmla="*/ 182 w 192"/>
                <a:gd name="T11" fmla="*/ 54 h 76"/>
                <a:gd name="T12" fmla="*/ 190 w 192"/>
                <a:gd name="T13" fmla="*/ 68 h 76"/>
                <a:gd name="T14" fmla="*/ 179 w 192"/>
                <a:gd name="T15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76">
                  <a:moveTo>
                    <a:pt x="179" y="76"/>
                  </a:moveTo>
                  <a:cubicBezTo>
                    <a:pt x="178" y="76"/>
                    <a:pt x="177" y="76"/>
                    <a:pt x="176" y="7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3" y="22"/>
                    <a:pt x="0" y="16"/>
                    <a:pt x="2" y="10"/>
                  </a:cubicBezTo>
                  <a:cubicBezTo>
                    <a:pt x="4" y="4"/>
                    <a:pt x="10" y="0"/>
                    <a:pt x="16" y="2"/>
                  </a:cubicBezTo>
                  <a:cubicBezTo>
                    <a:pt x="182" y="54"/>
                    <a:pt x="182" y="54"/>
                    <a:pt x="182" y="54"/>
                  </a:cubicBezTo>
                  <a:cubicBezTo>
                    <a:pt x="188" y="56"/>
                    <a:pt x="192" y="62"/>
                    <a:pt x="190" y="68"/>
                  </a:cubicBezTo>
                  <a:cubicBezTo>
                    <a:pt x="188" y="73"/>
                    <a:pt x="184" y="76"/>
                    <a:pt x="179" y="76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Freeform 18"/>
            <p:cNvSpPr/>
            <p:nvPr/>
          </p:nvSpPr>
          <p:spPr bwMode="auto">
            <a:xfrm>
              <a:off x="2213" y="1378"/>
              <a:ext cx="858" cy="507"/>
            </a:xfrm>
            <a:custGeom>
              <a:avLst/>
              <a:gdLst>
                <a:gd name="T0" fmla="*/ 24 w 569"/>
                <a:gd name="T1" fmla="*/ 335 h 337"/>
                <a:gd name="T2" fmla="*/ 17 w 569"/>
                <a:gd name="T3" fmla="*/ 333 h 337"/>
                <a:gd name="T4" fmla="*/ 7 w 569"/>
                <a:gd name="T5" fmla="*/ 319 h 337"/>
                <a:gd name="T6" fmla="*/ 517 w 569"/>
                <a:gd name="T7" fmla="*/ 4 h 337"/>
                <a:gd name="T8" fmla="*/ 552 w 569"/>
                <a:gd name="T9" fmla="*/ 4 h 337"/>
                <a:gd name="T10" fmla="*/ 562 w 569"/>
                <a:gd name="T11" fmla="*/ 19 h 337"/>
                <a:gd name="T12" fmla="*/ 52 w 569"/>
                <a:gd name="T13" fmla="*/ 333 h 337"/>
                <a:gd name="T14" fmla="*/ 24 w 569"/>
                <a:gd name="T15" fmla="*/ 335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9" h="337">
                  <a:moveTo>
                    <a:pt x="24" y="335"/>
                  </a:moveTo>
                  <a:cubicBezTo>
                    <a:pt x="22" y="335"/>
                    <a:pt x="19" y="334"/>
                    <a:pt x="17" y="333"/>
                  </a:cubicBezTo>
                  <a:cubicBezTo>
                    <a:pt x="5" y="329"/>
                    <a:pt x="0" y="323"/>
                    <a:pt x="7" y="319"/>
                  </a:cubicBezTo>
                  <a:cubicBezTo>
                    <a:pt x="517" y="4"/>
                    <a:pt x="517" y="4"/>
                    <a:pt x="517" y="4"/>
                  </a:cubicBezTo>
                  <a:cubicBezTo>
                    <a:pt x="524" y="0"/>
                    <a:pt x="540" y="0"/>
                    <a:pt x="552" y="4"/>
                  </a:cubicBezTo>
                  <a:cubicBezTo>
                    <a:pt x="564" y="8"/>
                    <a:pt x="569" y="15"/>
                    <a:pt x="562" y="19"/>
                  </a:cubicBezTo>
                  <a:cubicBezTo>
                    <a:pt x="52" y="333"/>
                    <a:pt x="52" y="333"/>
                    <a:pt x="52" y="333"/>
                  </a:cubicBezTo>
                  <a:cubicBezTo>
                    <a:pt x="46" y="337"/>
                    <a:pt x="35" y="337"/>
                    <a:pt x="24" y="335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Freeform 19"/>
            <p:cNvSpPr/>
            <p:nvPr/>
          </p:nvSpPr>
          <p:spPr bwMode="auto">
            <a:xfrm>
              <a:off x="2484" y="1468"/>
              <a:ext cx="858" cy="508"/>
            </a:xfrm>
            <a:custGeom>
              <a:avLst/>
              <a:gdLst>
                <a:gd name="T0" fmla="*/ 24 w 569"/>
                <a:gd name="T1" fmla="*/ 335 h 337"/>
                <a:gd name="T2" fmla="*/ 17 w 569"/>
                <a:gd name="T3" fmla="*/ 333 h 337"/>
                <a:gd name="T4" fmla="*/ 6 w 569"/>
                <a:gd name="T5" fmla="*/ 318 h 337"/>
                <a:gd name="T6" fmla="*/ 517 w 569"/>
                <a:gd name="T7" fmla="*/ 4 h 337"/>
                <a:gd name="T8" fmla="*/ 552 w 569"/>
                <a:gd name="T9" fmla="*/ 4 h 337"/>
                <a:gd name="T10" fmla="*/ 562 w 569"/>
                <a:gd name="T11" fmla="*/ 19 h 337"/>
                <a:gd name="T12" fmla="*/ 51 w 569"/>
                <a:gd name="T13" fmla="*/ 333 h 337"/>
                <a:gd name="T14" fmla="*/ 24 w 569"/>
                <a:gd name="T15" fmla="*/ 335 h 3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9" h="337">
                  <a:moveTo>
                    <a:pt x="24" y="335"/>
                  </a:moveTo>
                  <a:cubicBezTo>
                    <a:pt x="21" y="335"/>
                    <a:pt x="19" y="334"/>
                    <a:pt x="17" y="333"/>
                  </a:cubicBezTo>
                  <a:cubicBezTo>
                    <a:pt x="4" y="329"/>
                    <a:pt x="0" y="322"/>
                    <a:pt x="6" y="318"/>
                  </a:cubicBezTo>
                  <a:cubicBezTo>
                    <a:pt x="517" y="4"/>
                    <a:pt x="517" y="4"/>
                    <a:pt x="517" y="4"/>
                  </a:cubicBezTo>
                  <a:cubicBezTo>
                    <a:pt x="524" y="0"/>
                    <a:pt x="539" y="0"/>
                    <a:pt x="552" y="4"/>
                  </a:cubicBezTo>
                  <a:cubicBezTo>
                    <a:pt x="564" y="8"/>
                    <a:pt x="569" y="15"/>
                    <a:pt x="562" y="19"/>
                  </a:cubicBezTo>
                  <a:cubicBezTo>
                    <a:pt x="51" y="333"/>
                    <a:pt x="51" y="333"/>
                    <a:pt x="51" y="333"/>
                  </a:cubicBezTo>
                  <a:cubicBezTo>
                    <a:pt x="46" y="337"/>
                    <a:pt x="35" y="337"/>
                    <a:pt x="24" y="335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Freeform 20"/>
            <p:cNvSpPr/>
            <p:nvPr/>
          </p:nvSpPr>
          <p:spPr bwMode="auto">
            <a:xfrm>
              <a:off x="2879" y="1450"/>
              <a:ext cx="350" cy="122"/>
            </a:xfrm>
            <a:custGeom>
              <a:avLst/>
              <a:gdLst>
                <a:gd name="T0" fmla="*/ 198 w 232"/>
                <a:gd name="T1" fmla="*/ 79 h 81"/>
                <a:gd name="T2" fmla="*/ 191 w 232"/>
                <a:gd name="T3" fmla="*/ 77 h 81"/>
                <a:gd name="T4" fmla="*/ 17 w 232"/>
                <a:gd name="T5" fmla="*/ 19 h 81"/>
                <a:gd name="T6" fmla="*/ 6 w 232"/>
                <a:gd name="T7" fmla="*/ 4 h 81"/>
                <a:gd name="T8" fmla="*/ 41 w 232"/>
                <a:gd name="T9" fmla="*/ 4 h 81"/>
                <a:gd name="T10" fmla="*/ 215 w 232"/>
                <a:gd name="T11" fmla="*/ 62 h 81"/>
                <a:gd name="T12" fmla="*/ 225 w 232"/>
                <a:gd name="T13" fmla="*/ 77 h 81"/>
                <a:gd name="T14" fmla="*/ 198 w 232"/>
                <a:gd name="T15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1">
                  <a:moveTo>
                    <a:pt x="198" y="79"/>
                  </a:moveTo>
                  <a:cubicBezTo>
                    <a:pt x="195" y="78"/>
                    <a:pt x="193" y="78"/>
                    <a:pt x="191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4" y="15"/>
                    <a:pt x="0" y="8"/>
                    <a:pt x="6" y="4"/>
                  </a:cubicBezTo>
                  <a:cubicBezTo>
                    <a:pt x="13" y="0"/>
                    <a:pt x="28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7" y="66"/>
                    <a:pt x="232" y="73"/>
                    <a:pt x="225" y="77"/>
                  </a:cubicBezTo>
                  <a:cubicBezTo>
                    <a:pt x="220" y="80"/>
                    <a:pt x="208" y="81"/>
                    <a:pt x="198" y="79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1" name="Freeform 21"/>
            <p:cNvSpPr/>
            <p:nvPr/>
          </p:nvSpPr>
          <p:spPr bwMode="auto">
            <a:xfrm>
              <a:off x="2781" y="1510"/>
              <a:ext cx="350" cy="122"/>
            </a:xfrm>
            <a:custGeom>
              <a:avLst/>
              <a:gdLst>
                <a:gd name="T0" fmla="*/ 198 w 232"/>
                <a:gd name="T1" fmla="*/ 79 h 81"/>
                <a:gd name="T2" fmla="*/ 191 w 232"/>
                <a:gd name="T3" fmla="*/ 77 h 81"/>
                <a:gd name="T4" fmla="*/ 17 w 232"/>
                <a:gd name="T5" fmla="*/ 19 h 81"/>
                <a:gd name="T6" fmla="*/ 6 w 232"/>
                <a:gd name="T7" fmla="*/ 4 h 81"/>
                <a:gd name="T8" fmla="*/ 41 w 232"/>
                <a:gd name="T9" fmla="*/ 4 h 81"/>
                <a:gd name="T10" fmla="*/ 215 w 232"/>
                <a:gd name="T11" fmla="*/ 62 h 81"/>
                <a:gd name="T12" fmla="*/ 225 w 232"/>
                <a:gd name="T13" fmla="*/ 77 h 81"/>
                <a:gd name="T14" fmla="*/ 198 w 232"/>
                <a:gd name="T15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1">
                  <a:moveTo>
                    <a:pt x="198" y="79"/>
                  </a:moveTo>
                  <a:cubicBezTo>
                    <a:pt x="196" y="78"/>
                    <a:pt x="193" y="77"/>
                    <a:pt x="191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4" y="15"/>
                    <a:pt x="0" y="8"/>
                    <a:pt x="6" y="4"/>
                  </a:cubicBezTo>
                  <a:cubicBezTo>
                    <a:pt x="13" y="0"/>
                    <a:pt x="29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7" y="66"/>
                    <a:pt x="232" y="73"/>
                    <a:pt x="225" y="77"/>
                  </a:cubicBezTo>
                  <a:cubicBezTo>
                    <a:pt x="220" y="80"/>
                    <a:pt x="209" y="81"/>
                    <a:pt x="198" y="79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Freeform 22"/>
            <p:cNvSpPr/>
            <p:nvPr/>
          </p:nvSpPr>
          <p:spPr bwMode="auto">
            <a:xfrm>
              <a:off x="2683" y="1570"/>
              <a:ext cx="350" cy="122"/>
            </a:xfrm>
            <a:custGeom>
              <a:avLst/>
              <a:gdLst>
                <a:gd name="T0" fmla="*/ 198 w 232"/>
                <a:gd name="T1" fmla="*/ 78 h 81"/>
                <a:gd name="T2" fmla="*/ 191 w 232"/>
                <a:gd name="T3" fmla="*/ 77 h 81"/>
                <a:gd name="T4" fmla="*/ 17 w 232"/>
                <a:gd name="T5" fmla="*/ 19 h 81"/>
                <a:gd name="T6" fmla="*/ 7 w 232"/>
                <a:gd name="T7" fmla="*/ 4 h 81"/>
                <a:gd name="T8" fmla="*/ 41 w 232"/>
                <a:gd name="T9" fmla="*/ 4 h 81"/>
                <a:gd name="T10" fmla="*/ 215 w 232"/>
                <a:gd name="T11" fmla="*/ 62 h 81"/>
                <a:gd name="T12" fmla="*/ 226 w 232"/>
                <a:gd name="T13" fmla="*/ 77 h 81"/>
                <a:gd name="T14" fmla="*/ 198 w 232"/>
                <a:gd name="T15" fmla="*/ 78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1">
                  <a:moveTo>
                    <a:pt x="198" y="78"/>
                  </a:moveTo>
                  <a:cubicBezTo>
                    <a:pt x="196" y="78"/>
                    <a:pt x="193" y="77"/>
                    <a:pt x="191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5" y="15"/>
                    <a:pt x="0" y="8"/>
                    <a:pt x="7" y="4"/>
                  </a:cubicBezTo>
                  <a:cubicBezTo>
                    <a:pt x="13" y="0"/>
                    <a:pt x="29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8" y="66"/>
                    <a:pt x="232" y="73"/>
                    <a:pt x="226" y="77"/>
                  </a:cubicBezTo>
                  <a:cubicBezTo>
                    <a:pt x="220" y="80"/>
                    <a:pt x="209" y="81"/>
                    <a:pt x="198" y="78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23"/>
            <p:cNvSpPr/>
            <p:nvPr/>
          </p:nvSpPr>
          <p:spPr bwMode="auto">
            <a:xfrm>
              <a:off x="2585" y="1631"/>
              <a:ext cx="350" cy="120"/>
            </a:xfrm>
            <a:custGeom>
              <a:avLst/>
              <a:gdLst>
                <a:gd name="T0" fmla="*/ 198 w 232"/>
                <a:gd name="T1" fmla="*/ 78 h 80"/>
                <a:gd name="T2" fmla="*/ 191 w 232"/>
                <a:gd name="T3" fmla="*/ 76 h 80"/>
                <a:gd name="T4" fmla="*/ 17 w 232"/>
                <a:gd name="T5" fmla="*/ 19 h 80"/>
                <a:gd name="T6" fmla="*/ 7 w 232"/>
                <a:gd name="T7" fmla="*/ 4 h 80"/>
                <a:gd name="T8" fmla="*/ 41 w 232"/>
                <a:gd name="T9" fmla="*/ 4 h 80"/>
                <a:gd name="T10" fmla="*/ 215 w 232"/>
                <a:gd name="T11" fmla="*/ 62 h 80"/>
                <a:gd name="T12" fmla="*/ 226 w 232"/>
                <a:gd name="T13" fmla="*/ 77 h 80"/>
                <a:gd name="T14" fmla="*/ 198 w 232"/>
                <a:gd name="T15" fmla="*/ 7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0">
                  <a:moveTo>
                    <a:pt x="198" y="78"/>
                  </a:moveTo>
                  <a:cubicBezTo>
                    <a:pt x="196" y="78"/>
                    <a:pt x="194" y="77"/>
                    <a:pt x="191" y="76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5" y="14"/>
                    <a:pt x="0" y="8"/>
                    <a:pt x="7" y="4"/>
                  </a:cubicBezTo>
                  <a:cubicBezTo>
                    <a:pt x="14" y="0"/>
                    <a:pt x="29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8" y="66"/>
                    <a:pt x="232" y="72"/>
                    <a:pt x="226" y="77"/>
                  </a:cubicBezTo>
                  <a:cubicBezTo>
                    <a:pt x="220" y="80"/>
                    <a:pt x="209" y="80"/>
                    <a:pt x="198" y="78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24"/>
            <p:cNvSpPr/>
            <p:nvPr/>
          </p:nvSpPr>
          <p:spPr bwMode="auto">
            <a:xfrm>
              <a:off x="2487" y="1689"/>
              <a:ext cx="352" cy="122"/>
            </a:xfrm>
            <a:custGeom>
              <a:avLst/>
              <a:gdLst>
                <a:gd name="T0" fmla="*/ 199 w 233"/>
                <a:gd name="T1" fmla="*/ 79 h 81"/>
                <a:gd name="T2" fmla="*/ 192 w 233"/>
                <a:gd name="T3" fmla="*/ 77 h 81"/>
                <a:gd name="T4" fmla="*/ 17 w 233"/>
                <a:gd name="T5" fmla="*/ 19 h 81"/>
                <a:gd name="T6" fmla="*/ 7 w 233"/>
                <a:gd name="T7" fmla="*/ 5 h 81"/>
                <a:gd name="T8" fmla="*/ 42 w 233"/>
                <a:gd name="T9" fmla="*/ 5 h 81"/>
                <a:gd name="T10" fmla="*/ 216 w 233"/>
                <a:gd name="T11" fmla="*/ 63 h 81"/>
                <a:gd name="T12" fmla="*/ 226 w 233"/>
                <a:gd name="T13" fmla="*/ 77 h 81"/>
                <a:gd name="T14" fmla="*/ 199 w 233"/>
                <a:gd name="T15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3" h="81">
                  <a:moveTo>
                    <a:pt x="199" y="79"/>
                  </a:moveTo>
                  <a:cubicBezTo>
                    <a:pt x="196" y="79"/>
                    <a:pt x="194" y="78"/>
                    <a:pt x="192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5" y="15"/>
                    <a:pt x="0" y="9"/>
                    <a:pt x="7" y="5"/>
                  </a:cubicBezTo>
                  <a:cubicBezTo>
                    <a:pt x="14" y="0"/>
                    <a:pt x="29" y="0"/>
                    <a:pt x="42" y="5"/>
                  </a:cubicBezTo>
                  <a:cubicBezTo>
                    <a:pt x="216" y="63"/>
                    <a:pt x="216" y="63"/>
                    <a:pt x="216" y="63"/>
                  </a:cubicBezTo>
                  <a:cubicBezTo>
                    <a:pt x="228" y="67"/>
                    <a:pt x="233" y="73"/>
                    <a:pt x="226" y="77"/>
                  </a:cubicBezTo>
                  <a:cubicBezTo>
                    <a:pt x="221" y="81"/>
                    <a:pt x="209" y="81"/>
                    <a:pt x="199" y="79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25"/>
            <p:cNvSpPr/>
            <p:nvPr/>
          </p:nvSpPr>
          <p:spPr bwMode="auto">
            <a:xfrm>
              <a:off x="2391" y="1750"/>
              <a:ext cx="350" cy="122"/>
            </a:xfrm>
            <a:custGeom>
              <a:avLst/>
              <a:gdLst>
                <a:gd name="T0" fmla="*/ 198 w 232"/>
                <a:gd name="T1" fmla="*/ 79 h 81"/>
                <a:gd name="T2" fmla="*/ 191 w 232"/>
                <a:gd name="T3" fmla="*/ 77 h 81"/>
                <a:gd name="T4" fmla="*/ 17 w 232"/>
                <a:gd name="T5" fmla="*/ 19 h 81"/>
                <a:gd name="T6" fmla="*/ 6 w 232"/>
                <a:gd name="T7" fmla="*/ 4 h 81"/>
                <a:gd name="T8" fmla="*/ 41 w 232"/>
                <a:gd name="T9" fmla="*/ 4 h 81"/>
                <a:gd name="T10" fmla="*/ 215 w 232"/>
                <a:gd name="T11" fmla="*/ 62 h 81"/>
                <a:gd name="T12" fmla="*/ 225 w 232"/>
                <a:gd name="T13" fmla="*/ 77 h 81"/>
                <a:gd name="T14" fmla="*/ 198 w 232"/>
                <a:gd name="T15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1">
                  <a:moveTo>
                    <a:pt x="198" y="79"/>
                  </a:moveTo>
                  <a:cubicBezTo>
                    <a:pt x="195" y="79"/>
                    <a:pt x="193" y="78"/>
                    <a:pt x="191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4" y="15"/>
                    <a:pt x="0" y="9"/>
                    <a:pt x="6" y="4"/>
                  </a:cubicBezTo>
                  <a:cubicBezTo>
                    <a:pt x="13" y="0"/>
                    <a:pt x="28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7" y="67"/>
                    <a:pt x="232" y="73"/>
                    <a:pt x="225" y="77"/>
                  </a:cubicBezTo>
                  <a:cubicBezTo>
                    <a:pt x="220" y="81"/>
                    <a:pt x="209" y="81"/>
                    <a:pt x="198" y="79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26"/>
            <p:cNvSpPr/>
            <p:nvPr/>
          </p:nvSpPr>
          <p:spPr bwMode="auto">
            <a:xfrm>
              <a:off x="2293" y="1810"/>
              <a:ext cx="350" cy="122"/>
            </a:xfrm>
            <a:custGeom>
              <a:avLst/>
              <a:gdLst>
                <a:gd name="T0" fmla="*/ 198 w 232"/>
                <a:gd name="T1" fmla="*/ 79 h 81"/>
                <a:gd name="T2" fmla="*/ 191 w 232"/>
                <a:gd name="T3" fmla="*/ 77 h 81"/>
                <a:gd name="T4" fmla="*/ 17 w 232"/>
                <a:gd name="T5" fmla="*/ 19 h 81"/>
                <a:gd name="T6" fmla="*/ 7 w 232"/>
                <a:gd name="T7" fmla="*/ 4 h 81"/>
                <a:gd name="T8" fmla="*/ 41 w 232"/>
                <a:gd name="T9" fmla="*/ 4 h 81"/>
                <a:gd name="T10" fmla="*/ 215 w 232"/>
                <a:gd name="T11" fmla="*/ 62 h 81"/>
                <a:gd name="T12" fmla="*/ 226 w 232"/>
                <a:gd name="T13" fmla="*/ 77 h 81"/>
                <a:gd name="T14" fmla="*/ 198 w 232"/>
                <a:gd name="T15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2" h="81">
                  <a:moveTo>
                    <a:pt x="198" y="79"/>
                  </a:moveTo>
                  <a:cubicBezTo>
                    <a:pt x="196" y="79"/>
                    <a:pt x="193" y="78"/>
                    <a:pt x="191" y="77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5" y="15"/>
                    <a:pt x="0" y="8"/>
                    <a:pt x="7" y="4"/>
                  </a:cubicBezTo>
                  <a:cubicBezTo>
                    <a:pt x="13" y="0"/>
                    <a:pt x="29" y="0"/>
                    <a:pt x="41" y="4"/>
                  </a:cubicBezTo>
                  <a:cubicBezTo>
                    <a:pt x="215" y="62"/>
                    <a:pt x="215" y="62"/>
                    <a:pt x="215" y="62"/>
                  </a:cubicBezTo>
                  <a:cubicBezTo>
                    <a:pt x="227" y="66"/>
                    <a:pt x="232" y="73"/>
                    <a:pt x="226" y="77"/>
                  </a:cubicBezTo>
                  <a:cubicBezTo>
                    <a:pt x="220" y="81"/>
                    <a:pt x="209" y="81"/>
                    <a:pt x="198" y="79"/>
                  </a:cubicBezTo>
                  <a:close/>
                </a:path>
              </a:pathLst>
            </a:custGeom>
            <a:solidFill>
              <a:srgbClr val="543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27"/>
            <p:cNvSpPr/>
            <p:nvPr/>
          </p:nvSpPr>
          <p:spPr bwMode="auto">
            <a:xfrm>
              <a:off x="2207" y="192"/>
              <a:ext cx="582" cy="1695"/>
            </a:xfrm>
            <a:custGeom>
              <a:avLst/>
              <a:gdLst>
                <a:gd name="T0" fmla="*/ 26 w 386"/>
                <a:gd name="T1" fmla="*/ 1125 h 1125"/>
                <a:gd name="T2" fmla="*/ 19 w 386"/>
                <a:gd name="T3" fmla="*/ 1124 h 1125"/>
                <a:gd name="T4" fmla="*/ 4 w 386"/>
                <a:gd name="T5" fmla="*/ 1096 h 1125"/>
                <a:gd name="T6" fmla="*/ 340 w 386"/>
                <a:gd name="T7" fmla="*/ 19 h 1125"/>
                <a:gd name="T8" fmla="*/ 368 w 386"/>
                <a:gd name="T9" fmla="*/ 4 h 1125"/>
                <a:gd name="T10" fmla="*/ 383 w 386"/>
                <a:gd name="T11" fmla="*/ 32 h 1125"/>
                <a:gd name="T12" fmla="*/ 47 w 386"/>
                <a:gd name="T13" fmla="*/ 1110 h 1125"/>
                <a:gd name="T14" fmla="*/ 26 w 386"/>
                <a:gd name="T15" fmla="*/ 1125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6" h="1125">
                  <a:moveTo>
                    <a:pt x="26" y="1125"/>
                  </a:moveTo>
                  <a:cubicBezTo>
                    <a:pt x="23" y="1125"/>
                    <a:pt x="21" y="1125"/>
                    <a:pt x="19" y="1124"/>
                  </a:cubicBezTo>
                  <a:cubicBezTo>
                    <a:pt x="7" y="1121"/>
                    <a:pt x="0" y="1108"/>
                    <a:pt x="4" y="1096"/>
                  </a:cubicBezTo>
                  <a:cubicBezTo>
                    <a:pt x="340" y="19"/>
                    <a:pt x="340" y="19"/>
                    <a:pt x="340" y="19"/>
                  </a:cubicBezTo>
                  <a:cubicBezTo>
                    <a:pt x="343" y="7"/>
                    <a:pt x="356" y="0"/>
                    <a:pt x="368" y="4"/>
                  </a:cubicBezTo>
                  <a:cubicBezTo>
                    <a:pt x="380" y="8"/>
                    <a:pt x="386" y="20"/>
                    <a:pt x="383" y="32"/>
                  </a:cubicBezTo>
                  <a:cubicBezTo>
                    <a:pt x="47" y="1110"/>
                    <a:pt x="47" y="1110"/>
                    <a:pt x="47" y="1110"/>
                  </a:cubicBezTo>
                  <a:cubicBezTo>
                    <a:pt x="44" y="1119"/>
                    <a:pt x="35" y="1125"/>
                    <a:pt x="26" y="1125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28"/>
            <p:cNvSpPr/>
            <p:nvPr/>
          </p:nvSpPr>
          <p:spPr bwMode="auto">
            <a:xfrm>
              <a:off x="2466" y="274"/>
              <a:ext cx="582" cy="1694"/>
            </a:xfrm>
            <a:custGeom>
              <a:avLst/>
              <a:gdLst>
                <a:gd name="T0" fmla="*/ 25 w 386"/>
                <a:gd name="T1" fmla="*/ 1125 h 1125"/>
                <a:gd name="T2" fmla="*/ 19 w 386"/>
                <a:gd name="T3" fmla="*/ 1124 h 1125"/>
                <a:gd name="T4" fmla="*/ 4 w 386"/>
                <a:gd name="T5" fmla="*/ 1096 h 1125"/>
                <a:gd name="T6" fmla="*/ 340 w 386"/>
                <a:gd name="T7" fmla="*/ 18 h 1125"/>
                <a:gd name="T8" fmla="*/ 368 w 386"/>
                <a:gd name="T9" fmla="*/ 4 h 1125"/>
                <a:gd name="T10" fmla="*/ 383 w 386"/>
                <a:gd name="T11" fmla="*/ 32 h 1125"/>
                <a:gd name="T12" fmla="*/ 47 w 386"/>
                <a:gd name="T13" fmla="*/ 1109 h 1125"/>
                <a:gd name="T14" fmla="*/ 25 w 386"/>
                <a:gd name="T15" fmla="*/ 1125 h 1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6" h="1125">
                  <a:moveTo>
                    <a:pt x="25" y="1125"/>
                  </a:moveTo>
                  <a:cubicBezTo>
                    <a:pt x="23" y="1125"/>
                    <a:pt x="21" y="1125"/>
                    <a:pt x="19" y="1124"/>
                  </a:cubicBezTo>
                  <a:cubicBezTo>
                    <a:pt x="7" y="1120"/>
                    <a:pt x="0" y="1108"/>
                    <a:pt x="4" y="1096"/>
                  </a:cubicBezTo>
                  <a:cubicBezTo>
                    <a:pt x="340" y="18"/>
                    <a:pt x="340" y="18"/>
                    <a:pt x="340" y="18"/>
                  </a:cubicBezTo>
                  <a:cubicBezTo>
                    <a:pt x="343" y="7"/>
                    <a:pt x="356" y="0"/>
                    <a:pt x="368" y="4"/>
                  </a:cubicBezTo>
                  <a:cubicBezTo>
                    <a:pt x="380" y="7"/>
                    <a:pt x="386" y="20"/>
                    <a:pt x="383" y="32"/>
                  </a:cubicBezTo>
                  <a:cubicBezTo>
                    <a:pt x="47" y="1109"/>
                    <a:pt x="47" y="1109"/>
                    <a:pt x="47" y="1109"/>
                  </a:cubicBezTo>
                  <a:cubicBezTo>
                    <a:pt x="44" y="1119"/>
                    <a:pt x="35" y="1125"/>
                    <a:pt x="25" y="1125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29"/>
            <p:cNvSpPr/>
            <p:nvPr/>
          </p:nvSpPr>
          <p:spPr bwMode="auto">
            <a:xfrm>
              <a:off x="2689" y="301"/>
              <a:ext cx="326" cy="150"/>
            </a:xfrm>
            <a:custGeom>
              <a:avLst/>
              <a:gdLst>
                <a:gd name="T0" fmla="*/ 191 w 216"/>
                <a:gd name="T1" fmla="*/ 100 h 100"/>
                <a:gd name="T2" fmla="*/ 185 w 216"/>
                <a:gd name="T3" fmla="*/ 99 h 100"/>
                <a:gd name="T4" fmla="*/ 18 w 216"/>
                <a:gd name="T5" fmla="*/ 47 h 100"/>
                <a:gd name="T6" fmla="*/ 3 w 216"/>
                <a:gd name="T7" fmla="*/ 18 h 100"/>
                <a:gd name="T8" fmla="*/ 32 w 216"/>
                <a:gd name="T9" fmla="*/ 4 h 100"/>
                <a:gd name="T10" fmla="*/ 198 w 216"/>
                <a:gd name="T11" fmla="*/ 56 h 100"/>
                <a:gd name="T12" fmla="*/ 213 w 216"/>
                <a:gd name="T13" fmla="*/ 84 h 100"/>
                <a:gd name="T14" fmla="*/ 191 w 216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" h="100">
                  <a:moveTo>
                    <a:pt x="191" y="100"/>
                  </a:moveTo>
                  <a:cubicBezTo>
                    <a:pt x="189" y="100"/>
                    <a:pt x="187" y="99"/>
                    <a:pt x="185" y="9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6" y="43"/>
                    <a:pt x="0" y="30"/>
                    <a:pt x="3" y="18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59"/>
                    <a:pt x="216" y="72"/>
                    <a:pt x="213" y="84"/>
                  </a:cubicBezTo>
                  <a:cubicBezTo>
                    <a:pt x="210" y="93"/>
                    <a:pt x="201" y="100"/>
                    <a:pt x="191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30"/>
            <p:cNvSpPr/>
            <p:nvPr/>
          </p:nvSpPr>
          <p:spPr bwMode="auto">
            <a:xfrm>
              <a:off x="2635" y="474"/>
              <a:ext cx="326" cy="151"/>
            </a:xfrm>
            <a:custGeom>
              <a:avLst/>
              <a:gdLst>
                <a:gd name="T0" fmla="*/ 191 w 216"/>
                <a:gd name="T1" fmla="*/ 100 h 100"/>
                <a:gd name="T2" fmla="*/ 185 w 216"/>
                <a:gd name="T3" fmla="*/ 99 h 100"/>
                <a:gd name="T4" fmla="*/ 18 w 216"/>
                <a:gd name="T5" fmla="*/ 47 h 100"/>
                <a:gd name="T6" fmla="*/ 3 w 216"/>
                <a:gd name="T7" fmla="*/ 19 h 100"/>
                <a:gd name="T8" fmla="*/ 32 w 216"/>
                <a:gd name="T9" fmla="*/ 4 h 100"/>
                <a:gd name="T10" fmla="*/ 198 w 216"/>
                <a:gd name="T11" fmla="*/ 56 h 100"/>
                <a:gd name="T12" fmla="*/ 213 w 216"/>
                <a:gd name="T13" fmla="*/ 84 h 100"/>
                <a:gd name="T14" fmla="*/ 191 w 216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6" h="100">
                  <a:moveTo>
                    <a:pt x="191" y="100"/>
                  </a:moveTo>
                  <a:cubicBezTo>
                    <a:pt x="189" y="100"/>
                    <a:pt x="187" y="100"/>
                    <a:pt x="185" y="9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6" y="43"/>
                    <a:pt x="0" y="31"/>
                    <a:pt x="3" y="19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60"/>
                    <a:pt x="216" y="72"/>
                    <a:pt x="213" y="84"/>
                  </a:cubicBezTo>
                  <a:cubicBezTo>
                    <a:pt x="210" y="94"/>
                    <a:pt x="201" y="100"/>
                    <a:pt x="191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31"/>
            <p:cNvSpPr/>
            <p:nvPr/>
          </p:nvSpPr>
          <p:spPr bwMode="auto">
            <a:xfrm>
              <a:off x="2581" y="649"/>
              <a:ext cx="327" cy="149"/>
            </a:xfrm>
            <a:custGeom>
              <a:avLst/>
              <a:gdLst>
                <a:gd name="T0" fmla="*/ 191 w 217"/>
                <a:gd name="T1" fmla="*/ 99 h 99"/>
                <a:gd name="T2" fmla="*/ 185 w 217"/>
                <a:gd name="T3" fmla="*/ 98 h 99"/>
                <a:gd name="T4" fmla="*/ 18 w 217"/>
                <a:gd name="T5" fmla="*/ 46 h 99"/>
                <a:gd name="T6" fmla="*/ 4 w 217"/>
                <a:gd name="T7" fmla="*/ 18 h 99"/>
                <a:gd name="T8" fmla="*/ 32 w 217"/>
                <a:gd name="T9" fmla="*/ 4 h 99"/>
                <a:gd name="T10" fmla="*/ 198 w 217"/>
                <a:gd name="T11" fmla="*/ 55 h 99"/>
                <a:gd name="T12" fmla="*/ 213 w 217"/>
                <a:gd name="T13" fmla="*/ 84 h 99"/>
                <a:gd name="T14" fmla="*/ 191 w 217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99">
                  <a:moveTo>
                    <a:pt x="191" y="99"/>
                  </a:moveTo>
                  <a:cubicBezTo>
                    <a:pt x="189" y="99"/>
                    <a:pt x="187" y="99"/>
                    <a:pt x="185" y="98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6" y="43"/>
                    <a:pt x="0" y="30"/>
                    <a:pt x="4" y="18"/>
                  </a:cubicBezTo>
                  <a:cubicBezTo>
                    <a:pt x="7" y="6"/>
                    <a:pt x="20" y="0"/>
                    <a:pt x="32" y="4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210" y="59"/>
                    <a:pt x="217" y="72"/>
                    <a:pt x="213" y="84"/>
                  </a:cubicBezTo>
                  <a:cubicBezTo>
                    <a:pt x="210" y="93"/>
                    <a:pt x="201" y="99"/>
                    <a:pt x="191" y="99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2" name="Freeform 32"/>
            <p:cNvSpPr/>
            <p:nvPr/>
          </p:nvSpPr>
          <p:spPr bwMode="auto">
            <a:xfrm>
              <a:off x="2526" y="822"/>
              <a:ext cx="328" cy="150"/>
            </a:xfrm>
            <a:custGeom>
              <a:avLst/>
              <a:gdLst>
                <a:gd name="T0" fmla="*/ 191 w 217"/>
                <a:gd name="T1" fmla="*/ 100 h 100"/>
                <a:gd name="T2" fmla="*/ 185 w 217"/>
                <a:gd name="T3" fmla="*/ 99 h 100"/>
                <a:gd name="T4" fmla="*/ 18 w 217"/>
                <a:gd name="T5" fmla="*/ 47 h 100"/>
                <a:gd name="T6" fmla="*/ 4 w 217"/>
                <a:gd name="T7" fmla="*/ 19 h 100"/>
                <a:gd name="T8" fmla="*/ 32 w 217"/>
                <a:gd name="T9" fmla="*/ 4 h 100"/>
                <a:gd name="T10" fmla="*/ 198 w 217"/>
                <a:gd name="T11" fmla="*/ 56 h 100"/>
                <a:gd name="T12" fmla="*/ 213 w 217"/>
                <a:gd name="T13" fmla="*/ 84 h 100"/>
                <a:gd name="T14" fmla="*/ 191 w 217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100">
                  <a:moveTo>
                    <a:pt x="191" y="100"/>
                  </a:moveTo>
                  <a:cubicBezTo>
                    <a:pt x="189" y="100"/>
                    <a:pt x="187" y="99"/>
                    <a:pt x="185" y="9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6" y="43"/>
                    <a:pt x="0" y="31"/>
                    <a:pt x="4" y="19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59"/>
                    <a:pt x="217" y="72"/>
                    <a:pt x="213" y="84"/>
                  </a:cubicBezTo>
                  <a:cubicBezTo>
                    <a:pt x="210" y="94"/>
                    <a:pt x="201" y="100"/>
                    <a:pt x="191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Freeform 33"/>
            <p:cNvSpPr/>
            <p:nvPr/>
          </p:nvSpPr>
          <p:spPr bwMode="auto">
            <a:xfrm>
              <a:off x="2472" y="997"/>
              <a:ext cx="327" cy="149"/>
            </a:xfrm>
            <a:custGeom>
              <a:avLst/>
              <a:gdLst>
                <a:gd name="T0" fmla="*/ 191 w 217"/>
                <a:gd name="T1" fmla="*/ 99 h 99"/>
                <a:gd name="T2" fmla="*/ 185 w 217"/>
                <a:gd name="T3" fmla="*/ 98 h 99"/>
                <a:gd name="T4" fmla="*/ 18 w 217"/>
                <a:gd name="T5" fmla="*/ 46 h 99"/>
                <a:gd name="T6" fmla="*/ 4 w 217"/>
                <a:gd name="T7" fmla="*/ 18 h 99"/>
                <a:gd name="T8" fmla="*/ 32 w 217"/>
                <a:gd name="T9" fmla="*/ 3 h 99"/>
                <a:gd name="T10" fmla="*/ 198 w 217"/>
                <a:gd name="T11" fmla="*/ 55 h 99"/>
                <a:gd name="T12" fmla="*/ 213 w 217"/>
                <a:gd name="T13" fmla="*/ 83 h 99"/>
                <a:gd name="T14" fmla="*/ 191 w 217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99">
                  <a:moveTo>
                    <a:pt x="191" y="99"/>
                  </a:moveTo>
                  <a:cubicBezTo>
                    <a:pt x="189" y="99"/>
                    <a:pt x="187" y="99"/>
                    <a:pt x="185" y="98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7" y="43"/>
                    <a:pt x="0" y="30"/>
                    <a:pt x="4" y="18"/>
                  </a:cubicBezTo>
                  <a:cubicBezTo>
                    <a:pt x="7" y="6"/>
                    <a:pt x="20" y="0"/>
                    <a:pt x="32" y="3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210" y="59"/>
                    <a:pt x="217" y="71"/>
                    <a:pt x="213" y="83"/>
                  </a:cubicBezTo>
                  <a:cubicBezTo>
                    <a:pt x="210" y="93"/>
                    <a:pt x="201" y="99"/>
                    <a:pt x="191" y="99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4" name="Freeform 34"/>
            <p:cNvSpPr/>
            <p:nvPr/>
          </p:nvSpPr>
          <p:spPr bwMode="auto">
            <a:xfrm>
              <a:off x="2418" y="1170"/>
              <a:ext cx="327" cy="150"/>
            </a:xfrm>
            <a:custGeom>
              <a:avLst/>
              <a:gdLst>
                <a:gd name="T0" fmla="*/ 192 w 217"/>
                <a:gd name="T1" fmla="*/ 100 h 100"/>
                <a:gd name="T2" fmla="*/ 185 w 217"/>
                <a:gd name="T3" fmla="*/ 99 h 100"/>
                <a:gd name="T4" fmla="*/ 18 w 217"/>
                <a:gd name="T5" fmla="*/ 47 h 100"/>
                <a:gd name="T6" fmla="*/ 4 w 217"/>
                <a:gd name="T7" fmla="*/ 19 h 100"/>
                <a:gd name="T8" fmla="*/ 32 w 217"/>
                <a:gd name="T9" fmla="*/ 4 h 100"/>
                <a:gd name="T10" fmla="*/ 198 w 217"/>
                <a:gd name="T11" fmla="*/ 56 h 100"/>
                <a:gd name="T12" fmla="*/ 213 w 217"/>
                <a:gd name="T13" fmla="*/ 84 h 100"/>
                <a:gd name="T14" fmla="*/ 192 w 217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100">
                  <a:moveTo>
                    <a:pt x="192" y="100"/>
                  </a:moveTo>
                  <a:cubicBezTo>
                    <a:pt x="189" y="100"/>
                    <a:pt x="187" y="99"/>
                    <a:pt x="185" y="9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7" y="43"/>
                    <a:pt x="0" y="30"/>
                    <a:pt x="4" y="19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59"/>
                    <a:pt x="217" y="72"/>
                    <a:pt x="213" y="84"/>
                  </a:cubicBezTo>
                  <a:cubicBezTo>
                    <a:pt x="210" y="93"/>
                    <a:pt x="201" y="100"/>
                    <a:pt x="192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5" name="Freeform 35"/>
            <p:cNvSpPr/>
            <p:nvPr/>
          </p:nvSpPr>
          <p:spPr bwMode="auto">
            <a:xfrm>
              <a:off x="2364" y="1343"/>
              <a:ext cx="327" cy="151"/>
            </a:xfrm>
            <a:custGeom>
              <a:avLst/>
              <a:gdLst>
                <a:gd name="T0" fmla="*/ 192 w 217"/>
                <a:gd name="T1" fmla="*/ 100 h 100"/>
                <a:gd name="T2" fmla="*/ 185 w 217"/>
                <a:gd name="T3" fmla="*/ 99 h 100"/>
                <a:gd name="T4" fmla="*/ 18 w 217"/>
                <a:gd name="T5" fmla="*/ 47 h 100"/>
                <a:gd name="T6" fmla="*/ 4 w 217"/>
                <a:gd name="T7" fmla="*/ 19 h 100"/>
                <a:gd name="T8" fmla="*/ 32 w 217"/>
                <a:gd name="T9" fmla="*/ 4 h 100"/>
                <a:gd name="T10" fmla="*/ 198 w 217"/>
                <a:gd name="T11" fmla="*/ 56 h 100"/>
                <a:gd name="T12" fmla="*/ 213 w 217"/>
                <a:gd name="T13" fmla="*/ 84 h 100"/>
                <a:gd name="T14" fmla="*/ 192 w 217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100">
                  <a:moveTo>
                    <a:pt x="192" y="100"/>
                  </a:moveTo>
                  <a:cubicBezTo>
                    <a:pt x="189" y="100"/>
                    <a:pt x="187" y="100"/>
                    <a:pt x="185" y="99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7" y="43"/>
                    <a:pt x="0" y="31"/>
                    <a:pt x="4" y="19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60"/>
                    <a:pt x="217" y="72"/>
                    <a:pt x="213" y="84"/>
                  </a:cubicBezTo>
                  <a:cubicBezTo>
                    <a:pt x="210" y="94"/>
                    <a:pt x="201" y="100"/>
                    <a:pt x="192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Freeform 36"/>
            <p:cNvSpPr/>
            <p:nvPr/>
          </p:nvSpPr>
          <p:spPr bwMode="auto">
            <a:xfrm>
              <a:off x="2309" y="1518"/>
              <a:ext cx="328" cy="149"/>
            </a:xfrm>
            <a:custGeom>
              <a:avLst/>
              <a:gdLst>
                <a:gd name="T0" fmla="*/ 192 w 217"/>
                <a:gd name="T1" fmla="*/ 99 h 99"/>
                <a:gd name="T2" fmla="*/ 185 w 217"/>
                <a:gd name="T3" fmla="*/ 98 h 99"/>
                <a:gd name="T4" fmla="*/ 18 w 217"/>
                <a:gd name="T5" fmla="*/ 46 h 99"/>
                <a:gd name="T6" fmla="*/ 4 w 217"/>
                <a:gd name="T7" fmla="*/ 18 h 99"/>
                <a:gd name="T8" fmla="*/ 32 w 217"/>
                <a:gd name="T9" fmla="*/ 4 h 99"/>
                <a:gd name="T10" fmla="*/ 198 w 217"/>
                <a:gd name="T11" fmla="*/ 55 h 99"/>
                <a:gd name="T12" fmla="*/ 213 w 217"/>
                <a:gd name="T13" fmla="*/ 84 h 99"/>
                <a:gd name="T14" fmla="*/ 192 w 217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99">
                  <a:moveTo>
                    <a:pt x="192" y="99"/>
                  </a:moveTo>
                  <a:cubicBezTo>
                    <a:pt x="189" y="99"/>
                    <a:pt x="187" y="99"/>
                    <a:pt x="185" y="98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7" y="43"/>
                    <a:pt x="0" y="30"/>
                    <a:pt x="4" y="18"/>
                  </a:cubicBezTo>
                  <a:cubicBezTo>
                    <a:pt x="7" y="6"/>
                    <a:pt x="20" y="0"/>
                    <a:pt x="32" y="4"/>
                  </a:cubicBezTo>
                  <a:cubicBezTo>
                    <a:pt x="198" y="55"/>
                    <a:pt x="198" y="55"/>
                    <a:pt x="198" y="55"/>
                  </a:cubicBezTo>
                  <a:cubicBezTo>
                    <a:pt x="210" y="59"/>
                    <a:pt x="217" y="72"/>
                    <a:pt x="213" y="84"/>
                  </a:cubicBezTo>
                  <a:cubicBezTo>
                    <a:pt x="210" y="93"/>
                    <a:pt x="201" y="99"/>
                    <a:pt x="192" y="99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7" name="Freeform 37"/>
            <p:cNvSpPr/>
            <p:nvPr/>
          </p:nvSpPr>
          <p:spPr bwMode="auto">
            <a:xfrm>
              <a:off x="2255" y="1691"/>
              <a:ext cx="327" cy="151"/>
            </a:xfrm>
            <a:custGeom>
              <a:avLst/>
              <a:gdLst>
                <a:gd name="T0" fmla="*/ 192 w 217"/>
                <a:gd name="T1" fmla="*/ 100 h 100"/>
                <a:gd name="T2" fmla="*/ 185 w 217"/>
                <a:gd name="T3" fmla="*/ 99 h 100"/>
                <a:gd name="T4" fmla="*/ 19 w 217"/>
                <a:gd name="T5" fmla="*/ 47 h 100"/>
                <a:gd name="T6" fmla="*/ 4 w 217"/>
                <a:gd name="T7" fmla="*/ 19 h 100"/>
                <a:gd name="T8" fmla="*/ 32 w 217"/>
                <a:gd name="T9" fmla="*/ 4 h 100"/>
                <a:gd name="T10" fmla="*/ 198 w 217"/>
                <a:gd name="T11" fmla="*/ 56 h 100"/>
                <a:gd name="T12" fmla="*/ 213 w 217"/>
                <a:gd name="T13" fmla="*/ 84 h 100"/>
                <a:gd name="T14" fmla="*/ 192 w 217"/>
                <a:gd name="T15" fmla="*/ 10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7" h="100">
                  <a:moveTo>
                    <a:pt x="192" y="100"/>
                  </a:moveTo>
                  <a:cubicBezTo>
                    <a:pt x="189" y="100"/>
                    <a:pt x="187" y="99"/>
                    <a:pt x="185" y="99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7" y="43"/>
                    <a:pt x="0" y="31"/>
                    <a:pt x="4" y="19"/>
                  </a:cubicBezTo>
                  <a:cubicBezTo>
                    <a:pt x="7" y="7"/>
                    <a:pt x="20" y="0"/>
                    <a:pt x="32" y="4"/>
                  </a:cubicBezTo>
                  <a:cubicBezTo>
                    <a:pt x="198" y="56"/>
                    <a:pt x="198" y="56"/>
                    <a:pt x="198" y="56"/>
                  </a:cubicBezTo>
                  <a:cubicBezTo>
                    <a:pt x="210" y="59"/>
                    <a:pt x="217" y="72"/>
                    <a:pt x="213" y="84"/>
                  </a:cubicBezTo>
                  <a:cubicBezTo>
                    <a:pt x="210" y="94"/>
                    <a:pt x="201" y="100"/>
                    <a:pt x="192" y="100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38"/>
            <p:cNvSpPr/>
            <p:nvPr/>
          </p:nvSpPr>
          <p:spPr bwMode="auto">
            <a:xfrm>
              <a:off x="2364" y="-278"/>
              <a:ext cx="1257" cy="1844"/>
            </a:xfrm>
            <a:custGeom>
              <a:avLst/>
              <a:gdLst>
                <a:gd name="T0" fmla="*/ 725 w 834"/>
                <a:gd name="T1" fmla="*/ 368 h 1224"/>
                <a:gd name="T2" fmla="*/ 725 w 834"/>
                <a:gd name="T3" fmla="*/ 1224 h 1224"/>
                <a:gd name="T4" fmla="*/ 802 w 834"/>
                <a:gd name="T5" fmla="*/ 1178 h 1224"/>
                <a:gd name="T6" fmla="*/ 834 w 834"/>
                <a:gd name="T7" fmla="*/ 1184 h 1224"/>
                <a:gd name="T8" fmla="*/ 834 w 834"/>
                <a:gd name="T9" fmla="*/ 239 h 1224"/>
                <a:gd name="T10" fmla="*/ 128 w 834"/>
                <a:gd name="T11" fmla="*/ 9 h 1224"/>
                <a:gd name="T12" fmla="*/ 127 w 834"/>
                <a:gd name="T13" fmla="*/ 9 h 1224"/>
                <a:gd name="T14" fmla="*/ 86 w 834"/>
                <a:gd name="T15" fmla="*/ 0 h 1224"/>
                <a:gd name="T16" fmla="*/ 0 w 834"/>
                <a:gd name="T17" fmla="*/ 84 h 1224"/>
                <a:gd name="T18" fmla="*/ 20 w 834"/>
                <a:gd name="T19" fmla="*/ 124 h 1224"/>
                <a:gd name="T20" fmla="*/ 59 w 834"/>
                <a:gd name="T21" fmla="*/ 140 h 1224"/>
                <a:gd name="T22" fmla="*/ 714 w 834"/>
                <a:gd name="T23" fmla="*/ 353 h 1224"/>
                <a:gd name="T24" fmla="*/ 725 w 834"/>
                <a:gd name="T25" fmla="*/ 368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34" h="1224">
                  <a:moveTo>
                    <a:pt x="725" y="368"/>
                  </a:moveTo>
                  <a:cubicBezTo>
                    <a:pt x="725" y="1224"/>
                    <a:pt x="725" y="1224"/>
                    <a:pt x="725" y="1224"/>
                  </a:cubicBezTo>
                  <a:cubicBezTo>
                    <a:pt x="740" y="1197"/>
                    <a:pt x="768" y="1178"/>
                    <a:pt x="802" y="1178"/>
                  </a:cubicBezTo>
                  <a:cubicBezTo>
                    <a:pt x="812" y="1178"/>
                    <a:pt x="822" y="1180"/>
                    <a:pt x="834" y="1184"/>
                  </a:cubicBezTo>
                  <a:cubicBezTo>
                    <a:pt x="834" y="239"/>
                    <a:pt x="834" y="239"/>
                    <a:pt x="834" y="239"/>
                  </a:cubicBez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7" y="9"/>
                  </a:cubicBezTo>
                  <a:cubicBezTo>
                    <a:pt x="112" y="3"/>
                    <a:pt x="99" y="0"/>
                    <a:pt x="86" y="0"/>
                  </a:cubicBezTo>
                  <a:cubicBezTo>
                    <a:pt x="39" y="0"/>
                    <a:pt x="2" y="37"/>
                    <a:pt x="0" y="84"/>
                  </a:cubicBezTo>
                  <a:cubicBezTo>
                    <a:pt x="1" y="94"/>
                    <a:pt x="7" y="116"/>
                    <a:pt x="20" y="124"/>
                  </a:cubicBezTo>
                  <a:cubicBezTo>
                    <a:pt x="37" y="134"/>
                    <a:pt x="59" y="140"/>
                    <a:pt x="59" y="140"/>
                  </a:cubicBezTo>
                  <a:cubicBezTo>
                    <a:pt x="714" y="353"/>
                    <a:pt x="714" y="353"/>
                    <a:pt x="714" y="353"/>
                  </a:cubicBezTo>
                  <a:cubicBezTo>
                    <a:pt x="720" y="355"/>
                    <a:pt x="725" y="361"/>
                    <a:pt x="725" y="368"/>
                  </a:cubicBezTo>
                  <a:close/>
                </a:path>
              </a:pathLst>
            </a:custGeom>
            <a:solidFill>
              <a:srgbClr val="EBEA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913765"/>
              <a:endParaRPr lang="zh-CN" altLang="en-US">
                <a:solidFill>
                  <a:prstClr val="black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blinds dir="vert"/>
      </p:transition>
    </mc:Choice>
    <mc:Fallback xmlns="">
      <p:transition spd="slow">
        <p:blinds dir="vert"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SLIDE_MODEL_TYPE" val="cover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252</Words>
  <Application>Microsoft Office PowerPoint</Application>
  <PresentationFormat>宽屏</PresentationFormat>
  <Paragraphs>20</Paragraphs>
  <Slides>6</Slides>
  <Notes>5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宋体</vt:lpstr>
      <vt:lpstr>微软雅黑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多彩复古答辩</dc:title>
  <dc:creator>PC</dc:creator>
  <cp:lastModifiedBy>li jiawei</cp:lastModifiedBy>
  <cp:revision>113</cp:revision>
  <dcterms:created xsi:type="dcterms:W3CDTF">2017-04-01T14:37:00Z</dcterms:created>
  <dcterms:modified xsi:type="dcterms:W3CDTF">2021-05-11T07:03:27Z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